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58" r:id="rId8"/>
    <p:sldId id="259" r:id="rId9"/>
    <p:sldId id="260" r:id="rId10"/>
    <p:sldId id="266" r:id="rId11"/>
    <p:sldId id="267" r:id="rId12"/>
    <p:sldId id="268" r:id="rId13"/>
    <p:sldId id="269" r:id="rId14"/>
    <p:sldId id="270" r:id="rId15"/>
    <p:sldId id="271" r:id="rId16"/>
    <p:sldId id="280" r:id="rId17"/>
    <p:sldId id="257" r:id="rId18"/>
    <p:sldId id="272" r:id="rId19"/>
    <p:sldId id="273" r:id="rId20"/>
    <p:sldId id="274" r:id="rId21"/>
    <p:sldId id="275" r:id="rId22"/>
    <p:sldId id="276" r:id="rId23"/>
    <p:sldId id="281" r:id="rId24"/>
    <p:sldId id="277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2BE29C-DE19-44AE-8F9E-35063F4DB41C}" v="40" dt="2024-08-11T03:34:39.3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jian Rev." userId="24cc3bdc5f3f67c3" providerId="LiveId" clId="{AB9EBC88-B75A-4375-8151-1EA561EEDE9E}"/>
    <pc:docChg chg="undo custSel addSld modSld sldOrd">
      <pc:chgData name="Zujian Rev." userId="24cc3bdc5f3f67c3" providerId="LiveId" clId="{AB9EBC88-B75A-4375-8151-1EA561EEDE9E}" dt="2024-08-04T12:18:01.180" v="1363"/>
      <pc:docMkLst>
        <pc:docMk/>
      </pc:docMkLst>
      <pc:sldChg chg="addSp delSp modSp new mod setBg">
        <pc:chgData name="Zujian Rev." userId="24cc3bdc5f3f67c3" providerId="LiveId" clId="{AB9EBC88-B75A-4375-8151-1EA561EEDE9E}" dt="2024-08-04T10:44:57.100" v="222" actId="6549"/>
        <pc:sldMkLst>
          <pc:docMk/>
          <pc:sldMk cId="4158343006" sldId="256"/>
        </pc:sldMkLst>
        <pc:spChg chg="mod">
          <ac:chgData name="Zujian Rev." userId="24cc3bdc5f3f67c3" providerId="LiveId" clId="{AB9EBC88-B75A-4375-8151-1EA561EEDE9E}" dt="2024-08-04T10:44:37.225" v="215" actId="20577"/>
          <ac:spMkLst>
            <pc:docMk/>
            <pc:sldMk cId="4158343006" sldId="256"/>
            <ac:spMk id="2" creationId="{39117E4F-A3BB-2618-D2FD-979E9967FE4A}"/>
          </ac:spMkLst>
        </pc:spChg>
        <pc:spChg chg="mod">
          <ac:chgData name="Zujian Rev." userId="24cc3bdc5f3f67c3" providerId="LiveId" clId="{AB9EBC88-B75A-4375-8151-1EA561EEDE9E}" dt="2024-08-04T10:44:57.100" v="222" actId="6549"/>
          <ac:spMkLst>
            <pc:docMk/>
            <pc:sldMk cId="4158343006" sldId="256"/>
            <ac:spMk id="3" creationId="{81F2D3BE-25C3-EEC2-CBC5-AECBE7E5429F}"/>
          </ac:spMkLst>
        </pc:spChg>
        <pc:spChg chg="add mod">
          <ac:chgData name="Zujian Rev." userId="24cc3bdc5f3f67c3" providerId="LiveId" clId="{AB9EBC88-B75A-4375-8151-1EA561EEDE9E}" dt="2024-08-04T10:44:53.305" v="219" actId="255"/>
          <ac:spMkLst>
            <pc:docMk/>
            <pc:sldMk cId="4158343006" sldId="256"/>
            <ac:spMk id="7" creationId="{474FAC18-DB26-A547-49A4-02BD2FE8F341}"/>
          </ac:spMkLst>
        </pc:spChg>
        <pc:spChg chg="add del">
          <ac:chgData name="Zujian Rev." userId="24cc3bdc5f3f67c3" providerId="LiveId" clId="{AB9EBC88-B75A-4375-8151-1EA561EEDE9E}" dt="2024-08-04T10:43:44.382" v="190" actId="26606"/>
          <ac:spMkLst>
            <pc:docMk/>
            <pc:sldMk cId="4158343006" sldId="256"/>
            <ac:spMk id="10" creationId="{ECC07320-C2CA-4E29-8481-9D9E143C7788}"/>
          </ac:spMkLst>
        </pc:spChg>
        <pc:spChg chg="add del">
          <ac:chgData name="Zujian Rev." userId="24cc3bdc5f3f67c3" providerId="LiveId" clId="{AB9EBC88-B75A-4375-8151-1EA561EEDE9E}" dt="2024-08-04T10:43:44.382" v="190" actId="26606"/>
          <ac:spMkLst>
            <pc:docMk/>
            <pc:sldMk cId="4158343006" sldId="256"/>
            <ac:spMk id="12" creationId="{178FB36B-5BFE-42CA-BC60-1115E0D95EEC}"/>
          </ac:spMkLst>
        </pc:spChg>
        <pc:spChg chg="add del">
          <ac:chgData name="Zujian Rev." userId="24cc3bdc5f3f67c3" providerId="LiveId" clId="{AB9EBC88-B75A-4375-8151-1EA561EEDE9E}" dt="2024-08-04T10:44:07.255" v="196" actId="26606"/>
          <ac:spMkLst>
            <pc:docMk/>
            <pc:sldMk cId="4158343006" sldId="256"/>
            <ac:spMk id="17" creationId="{9089EED9-F54D-4F20-A2C6-949DE4176959}"/>
          </ac:spMkLst>
        </pc:spChg>
        <pc:spChg chg="add del">
          <ac:chgData name="Zujian Rev." userId="24cc3bdc5f3f67c3" providerId="LiveId" clId="{AB9EBC88-B75A-4375-8151-1EA561EEDE9E}" dt="2024-08-04T10:44:07.255" v="196" actId="26606"/>
          <ac:spMkLst>
            <pc:docMk/>
            <pc:sldMk cId="4158343006" sldId="256"/>
            <ac:spMk id="19" creationId="{7E46F721-3785-414D-8697-16AF490E6806}"/>
          </ac:spMkLst>
        </pc:spChg>
        <pc:spChg chg="add del">
          <ac:chgData name="Zujian Rev." userId="24cc3bdc5f3f67c3" providerId="LiveId" clId="{AB9EBC88-B75A-4375-8151-1EA561EEDE9E}" dt="2024-08-04T10:44:07.255" v="195" actId="26606"/>
          <ac:spMkLst>
            <pc:docMk/>
            <pc:sldMk cId="4158343006" sldId="256"/>
            <ac:spMk id="24" creationId="{8D0D6D3E-D7F9-4591-9CA9-DDF4DB1F73DA}"/>
          </ac:spMkLst>
        </pc:spChg>
        <pc:spChg chg="add del">
          <ac:chgData name="Zujian Rev." userId="24cc3bdc5f3f67c3" providerId="LiveId" clId="{AB9EBC88-B75A-4375-8151-1EA561EEDE9E}" dt="2024-08-04T10:44:07.255" v="195" actId="26606"/>
          <ac:spMkLst>
            <pc:docMk/>
            <pc:sldMk cId="4158343006" sldId="256"/>
            <ac:spMk id="26" creationId="{C4C9F2B0-1044-46EB-8AEB-C3BFFDE6C2CC}"/>
          </ac:spMkLst>
        </pc:spChg>
        <pc:spChg chg="add del">
          <ac:chgData name="Zujian Rev." userId="24cc3bdc5f3f67c3" providerId="LiveId" clId="{AB9EBC88-B75A-4375-8151-1EA561EEDE9E}" dt="2024-08-04T10:44:07.255" v="195" actId="26606"/>
          <ac:spMkLst>
            <pc:docMk/>
            <pc:sldMk cId="4158343006" sldId="256"/>
            <ac:spMk id="28" creationId="{D28B54C3-B57B-472A-B96E-1FCB67093DC2}"/>
          </ac:spMkLst>
        </pc:spChg>
        <pc:spChg chg="add del">
          <ac:chgData name="Zujian Rev." userId="24cc3bdc5f3f67c3" providerId="LiveId" clId="{AB9EBC88-B75A-4375-8151-1EA561EEDE9E}" dt="2024-08-04T10:44:07.255" v="195" actId="26606"/>
          <ac:spMkLst>
            <pc:docMk/>
            <pc:sldMk cId="4158343006" sldId="256"/>
            <ac:spMk id="30" creationId="{7DB3C429-F8DA-49B9-AF84-21996FCF78B5}"/>
          </ac:spMkLst>
        </pc:spChg>
        <pc:spChg chg="add">
          <ac:chgData name="Zujian Rev." userId="24cc3bdc5f3f67c3" providerId="LiveId" clId="{AB9EBC88-B75A-4375-8151-1EA561EEDE9E}" dt="2024-08-04T10:44:07.255" v="196" actId="26606"/>
          <ac:spMkLst>
            <pc:docMk/>
            <pc:sldMk cId="4158343006" sldId="256"/>
            <ac:spMk id="32" creationId="{ECC07320-C2CA-4E29-8481-9D9E143C7788}"/>
          </ac:spMkLst>
        </pc:spChg>
        <pc:spChg chg="add">
          <ac:chgData name="Zujian Rev." userId="24cc3bdc5f3f67c3" providerId="LiveId" clId="{AB9EBC88-B75A-4375-8151-1EA561EEDE9E}" dt="2024-08-04T10:44:07.255" v="196" actId="26606"/>
          <ac:spMkLst>
            <pc:docMk/>
            <pc:sldMk cId="4158343006" sldId="256"/>
            <ac:spMk id="33" creationId="{178FB36B-5BFE-42CA-BC60-1115E0D95EEC}"/>
          </ac:spMkLst>
        </pc:spChg>
        <pc:picChg chg="add mod ord">
          <ac:chgData name="Zujian Rev." userId="24cc3bdc5f3f67c3" providerId="LiveId" clId="{AB9EBC88-B75A-4375-8151-1EA561EEDE9E}" dt="2024-08-04T10:44:07.255" v="196" actId="26606"/>
          <ac:picMkLst>
            <pc:docMk/>
            <pc:sldMk cId="4158343006" sldId="256"/>
            <ac:picMk id="5" creationId="{8C0E07A3-B074-617F-B64F-8540AF582537}"/>
          </ac:picMkLst>
        </pc:picChg>
      </pc:sldChg>
      <pc:sldChg chg="addSp delSp modSp new mod ord modAnim">
        <pc:chgData name="Zujian Rev." userId="24cc3bdc5f3f67c3" providerId="LiveId" clId="{AB9EBC88-B75A-4375-8151-1EA561EEDE9E}" dt="2024-08-04T11:32:17.510" v="746"/>
        <pc:sldMkLst>
          <pc:docMk/>
          <pc:sldMk cId="1254008235" sldId="257"/>
        </pc:sldMkLst>
        <pc:spChg chg="mod">
          <ac:chgData name="Zujian Rev." userId="24cc3bdc5f3f67c3" providerId="LiveId" clId="{AB9EBC88-B75A-4375-8151-1EA561EEDE9E}" dt="2024-08-03T04:51:54.792" v="4"/>
          <ac:spMkLst>
            <pc:docMk/>
            <pc:sldMk cId="1254008235" sldId="257"/>
            <ac:spMk id="2" creationId="{91134990-CB04-EFBC-368F-061ECC1274A7}"/>
          </ac:spMkLst>
        </pc:spChg>
        <pc:spChg chg="mod">
          <ac:chgData name="Zujian Rev." userId="24cc3bdc5f3f67c3" providerId="LiveId" clId="{AB9EBC88-B75A-4375-8151-1EA561EEDE9E}" dt="2024-08-03T04:51:54.792" v="4"/>
          <ac:spMkLst>
            <pc:docMk/>
            <pc:sldMk cId="1254008235" sldId="257"/>
            <ac:spMk id="3" creationId="{5682A30A-1BD8-6ED5-2B94-2CEEAC24D853}"/>
          </ac:spMkLst>
        </pc:spChg>
        <pc:spChg chg="add mod">
          <ac:chgData name="Zujian Rev." userId="24cc3bdc5f3f67c3" providerId="LiveId" clId="{AB9EBC88-B75A-4375-8151-1EA561EEDE9E}" dt="2024-08-04T11:31:39.849" v="731" actId="1076"/>
          <ac:spMkLst>
            <pc:docMk/>
            <pc:sldMk cId="1254008235" sldId="257"/>
            <ac:spMk id="4" creationId="{6B17857E-86B9-093D-5B29-B037D37D0782}"/>
          </ac:spMkLst>
        </pc:spChg>
        <pc:spChg chg="add mod">
          <ac:chgData name="Zujian Rev." userId="24cc3bdc5f3f67c3" providerId="LiveId" clId="{AB9EBC88-B75A-4375-8151-1EA561EEDE9E}" dt="2024-08-04T11:31:56.547" v="744" actId="20577"/>
          <ac:spMkLst>
            <pc:docMk/>
            <pc:sldMk cId="1254008235" sldId="257"/>
            <ac:spMk id="6" creationId="{E44935AE-8FA6-7AE3-58ED-AB08E1C94889}"/>
          </ac:spMkLst>
        </pc:spChg>
        <pc:spChg chg="add del">
          <ac:chgData name="Zujian Rev." userId="24cc3bdc5f3f67c3" providerId="LiveId" clId="{AB9EBC88-B75A-4375-8151-1EA561EEDE9E}" dt="2024-08-03T04:53:26.150" v="16" actId="22"/>
          <ac:spMkLst>
            <pc:docMk/>
            <pc:sldMk cId="1254008235" sldId="257"/>
            <ac:spMk id="9" creationId="{8B4B2C6E-E152-C52F-9FF1-96EBFD748C02}"/>
          </ac:spMkLst>
        </pc:spChg>
        <pc:picChg chg="add mod">
          <ac:chgData name="Zujian Rev." userId="24cc3bdc5f3f67c3" providerId="LiveId" clId="{AB9EBC88-B75A-4375-8151-1EA561EEDE9E}" dt="2024-08-03T04:54:05.784" v="23" actId="14100"/>
          <ac:picMkLst>
            <pc:docMk/>
            <pc:sldMk cId="1254008235" sldId="257"/>
            <ac:picMk id="5" creationId="{A519133F-17DC-2905-79AF-AFD1298E8398}"/>
          </ac:picMkLst>
        </pc:picChg>
        <pc:picChg chg="add mod">
          <ac:chgData name="Zujian Rev." userId="24cc3bdc5f3f67c3" providerId="LiveId" clId="{AB9EBC88-B75A-4375-8151-1EA561EEDE9E}" dt="2024-08-03T04:52:50.419" v="13" actId="1076"/>
          <ac:picMkLst>
            <pc:docMk/>
            <pc:sldMk cId="1254008235" sldId="257"/>
            <ac:picMk id="7" creationId="{D903B8D5-6C17-5E2A-E4A6-4EB1EAE489C0}"/>
          </ac:picMkLst>
        </pc:picChg>
        <pc:picChg chg="add mod">
          <ac:chgData name="Zujian Rev." userId="24cc3bdc5f3f67c3" providerId="LiveId" clId="{AB9EBC88-B75A-4375-8151-1EA561EEDE9E}" dt="2024-08-04T11:00:39.177" v="475" actId="14100"/>
          <ac:picMkLst>
            <pc:docMk/>
            <pc:sldMk cId="1254008235" sldId="257"/>
            <ac:picMk id="11" creationId="{8B24B365-B995-DE18-5241-EE49C69BD7EB}"/>
          </ac:picMkLst>
        </pc:picChg>
      </pc:sldChg>
      <pc:sldChg chg="addSp modSp new mod">
        <pc:chgData name="Zujian Rev." userId="24cc3bdc5f3f67c3" providerId="LiveId" clId="{AB9EBC88-B75A-4375-8151-1EA561EEDE9E}" dt="2024-08-04T10:46:21.258" v="227" actId="1076"/>
        <pc:sldMkLst>
          <pc:docMk/>
          <pc:sldMk cId="857140020" sldId="258"/>
        </pc:sldMkLst>
        <pc:picChg chg="add mod">
          <ac:chgData name="Zujian Rev." userId="24cc3bdc5f3f67c3" providerId="LiveId" clId="{AB9EBC88-B75A-4375-8151-1EA561EEDE9E}" dt="2024-08-04T10:46:21.258" v="227" actId="1076"/>
          <ac:picMkLst>
            <pc:docMk/>
            <pc:sldMk cId="857140020" sldId="258"/>
            <ac:picMk id="5" creationId="{B0B02CA7-FC0F-FC89-18EC-D8F910897862}"/>
          </ac:picMkLst>
        </pc:picChg>
      </pc:sldChg>
      <pc:sldChg chg="addSp delSp modSp new mod setBg">
        <pc:chgData name="Zujian Rev." userId="24cc3bdc5f3f67c3" providerId="LiveId" clId="{AB9EBC88-B75A-4375-8151-1EA561EEDE9E}" dt="2024-08-04T10:49:19.283" v="283" actId="26606"/>
        <pc:sldMkLst>
          <pc:docMk/>
          <pc:sldMk cId="1699759423" sldId="259"/>
        </pc:sldMkLst>
        <pc:spChg chg="mod ord">
          <ac:chgData name="Zujian Rev." userId="24cc3bdc5f3f67c3" providerId="LiveId" clId="{AB9EBC88-B75A-4375-8151-1EA561EEDE9E}" dt="2024-08-04T10:49:19.283" v="283" actId="26606"/>
          <ac:spMkLst>
            <pc:docMk/>
            <pc:sldMk cId="1699759423" sldId="259"/>
            <ac:spMk id="2" creationId="{C0F4CCDE-A707-AF58-9F57-A59C2CF9BE29}"/>
          </ac:spMkLst>
        </pc:spChg>
        <pc:spChg chg="del">
          <ac:chgData name="Zujian Rev." userId="24cc3bdc5f3f67c3" providerId="LiveId" clId="{AB9EBC88-B75A-4375-8151-1EA561EEDE9E}" dt="2024-08-04T10:49:08.252" v="281"/>
          <ac:spMkLst>
            <pc:docMk/>
            <pc:sldMk cId="1699759423" sldId="259"/>
            <ac:spMk id="3" creationId="{5677BA79-6ACD-AC04-A711-D3A117B065EE}"/>
          </ac:spMkLst>
        </pc:spChg>
        <pc:spChg chg="add">
          <ac:chgData name="Zujian Rev." userId="24cc3bdc5f3f67c3" providerId="LiveId" clId="{AB9EBC88-B75A-4375-8151-1EA561EEDE9E}" dt="2024-08-04T10:49:19.283" v="283" actId="26606"/>
          <ac:spMkLst>
            <pc:docMk/>
            <pc:sldMk cId="1699759423" sldId="259"/>
            <ac:spMk id="10" creationId="{37C89E4B-3C9F-44B9-8B86-D9E3D112D8EC}"/>
          </ac:spMkLst>
        </pc:spChg>
        <pc:picChg chg="add mod">
          <ac:chgData name="Zujian Rev." userId="24cc3bdc5f3f67c3" providerId="LiveId" clId="{AB9EBC88-B75A-4375-8151-1EA561EEDE9E}" dt="2024-08-04T10:49:19.283" v="283" actId="26606"/>
          <ac:picMkLst>
            <pc:docMk/>
            <pc:sldMk cId="1699759423" sldId="259"/>
            <ac:picMk id="5" creationId="{01097864-2A14-CA92-6C6E-DE43C222338A}"/>
          </ac:picMkLst>
        </pc:picChg>
        <pc:cxnChg chg="add">
          <ac:chgData name="Zujian Rev." userId="24cc3bdc5f3f67c3" providerId="LiveId" clId="{AB9EBC88-B75A-4375-8151-1EA561EEDE9E}" dt="2024-08-04T10:49:19.283" v="283" actId="26606"/>
          <ac:cxnSpMkLst>
            <pc:docMk/>
            <pc:sldMk cId="1699759423" sldId="259"/>
            <ac:cxnSpMk id="12" creationId="{AA2EAA10-076F-46BD-8F0F-B9A2FB77A85C}"/>
          </ac:cxnSpMkLst>
        </pc:cxnChg>
        <pc:cxnChg chg="add">
          <ac:chgData name="Zujian Rev." userId="24cc3bdc5f3f67c3" providerId="LiveId" clId="{AB9EBC88-B75A-4375-8151-1EA561EEDE9E}" dt="2024-08-04T10:49:19.283" v="283" actId="26606"/>
          <ac:cxnSpMkLst>
            <pc:docMk/>
            <pc:sldMk cId="1699759423" sldId="259"/>
            <ac:cxnSpMk id="14" creationId="{D891E407-403B-4764-86C9-33A56D3BCAA3}"/>
          </ac:cxnSpMkLst>
        </pc:cxnChg>
      </pc:sldChg>
      <pc:sldChg chg="addSp delSp modSp new mod setBg">
        <pc:chgData name="Zujian Rev." userId="24cc3bdc5f3f67c3" providerId="LiveId" clId="{AB9EBC88-B75A-4375-8151-1EA561EEDE9E}" dt="2024-08-04T11:12:37.082" v="514" actId="207"/>
        <pc:sldMkLst>
          <pc:docMk/>
          <pc:sldMk cId="801158806" sldId="260"/>
        </pc:sldMkLst>
        <pc:spChg chg="mod ord">
          <ac:chgData name="Zujian Rev." userId="24cc3bdc5f3f67c3" providerId="LiveId" clId="{AB9EBC88-B75A-4375-8151-1EA561EEDE9E}" dt="2024-08-04T10:59:23.504" v="470" actId="1076"/>
          <ac:spMkLst>
            <pc:docMk/>
            <pc:sldMk cId="801158806" sldId="260"/>
            <ac:spMk id="2" creationId="{EFF6284B-496A-B006-DEA5-D87F1079AD85}"/>
          </ac:spMkLst>
        </pc:spChg>
        <pc:spChg chg="del">
          <ac:chgData name="Zujian Rev." userId="24cc3bdc5f3f67c3" providerId="LiveId" clId="{AB9EBC88-B75A-4375-8151-1EA561EEDE9E}" dt="2024-08-04T10:49:51.164" v="285"/>
          <ac:spMkLst>
            <pc:docMk/>
            <pc:sldMk cId="801158806" sldId="260"/>
            <ac:spMk id="3" creationId="{C0F00F58-6B20-289F-F247-31FE4D23BC97}"/>
          </ac:spMkLst>
        </pc:spChg>
        <pc:spChg chg="add del">
          <ac:chgData name="Zujian Rev." userId="24cc3bdc5f3f67c3" providerId="LiveId" clId="{AB9EBC88-B75A-4375-8151-1EA561EEDE9E}" dt="2024-08-04T10:51:25.717" v="354" actId="26606"/>
          <ac:spMkLst>
            <pc:docMk/>
            <pc:sldMk cId="801158806" sldId="260"/>
            <ac:spMk id="10" creationId="{37C89E4B-3C9F-44B9-8B86-D9E3D112D8EC}"/>
          </ac:spMkLst>
        </pc:spChg>
        <pc:spChg chg="add mod">
          <ac:chgData name="Zujian Rev." userId="24cc3bdc5f3f67c3" providerId="LiveId" clId="{AB9EBC88-B75A-4375-8151-1EA561EEDE9E}" dt="2024-08-04T11:12:37.082" v="514" actId="207"/>
          <ac:spMkLst>
            <pc:docMk/>
            <pc:sldMk cId="801158806" sldId="260"/>
            <ac:spMk id="18" creationId="{D8ADE514-7A68-C313-49CA-B28883560925}"/>
          </ac:spMkLst>
        </pc:spChg>
        <pc:spChg chg="add">
          <ac:chgData name="Zujian Rev." userId="24cc3bdc5f3f67c3" providerId="LiveId" clId="{AB9EBC88-B75A-4375-8151-1EA561EEDE9E}" dt="2024-08-04T10:51:25.717" v="354" actId="26606"/>
          <ac:spMkLst>
            <pc:docMk/>
            <pc:sldMk cId="801158806" sldId="260"/>
            <ac:spMk id="21" creationId="{23E547B5-89CF-4EC0-96DE-25771AED0799}"/>
          </ac:spMkLst>
        </pc:spChg>
        <pc:spChg chg="add">
          <ac:chgData name="Zujian Rev." userId="24cc3bdc5f3f67c3" providerId="LiveId" clId="{AB9EBC88-B75A-4375-8151-1EA561EEDE9E}" dt="2024-08-04T10:51:25.717" v="354" actId="26606"/>
          <ac:spMkLst>
            <pc:docMk/>
            <pc:sldMk cId="801158806" sldId="260"/>
            <ac:spMk id="23" creationId="{3F0B8CEB-8279-4E5E-A0CE-1FC9F71736F2}"/>
          </ac:spMkLst>
        </pc:spChg>
        <pc:picChg chg="add mod ord">
          <ac:chgData name="Zujian Rev." userId="24cc3bdc5f3f67c3" providerId="LiveId" clId="{AB9EBC88-B75A-4375-8151-1EA561EEDE9E}" dt="2024-08-04T10:51:25.717" v="354" actId="26606"/>
          <ac:picMkLst>
            <pc:docMk/>
            <pc:sldMk cId="801158806" sldId="260"/>
            <ac:picMk id="5" creationId="{561C54FF-7259-AB8A-0FE4-6A3DA52A710B}"/>
          </ac:picMkLst>
        </pc:picChg>
        <pc:cxnChg chg="add del">
          <ac:chgData name="Zujian Rev." userId="24cc3bdc5f3f67c3" providerId="LiveId" clId="{AB9EBC88-B75A-4375-8151-1EA561EEDE9E}" dt="2024-08-04T10:51:25.717" v="354" actId="26606"/>
          <ac:cxnSpMkLst>
            <pc:docMk/>
            <pc:sldMk cId="801158806" sldId="260"/>
            <ac:cxnSpMk id="12" creationId="{AA2EAA10-076F-46BD-8F0F-B9A2FB77A85C}"/>
          </ac:cxnSpMkLst>
        </pc:cxnChg>
        <pc:cxnChg chg="add del">
          <ac:chgData name="Zujian Rev." userId="24cc3bdc5f3f67c3" providerId="LiveId" clId="{AB9EBC88-B75A-4375-8151-1EA561EEDE9E}" dt="2024-08-04T10:51:25.717" v="354" actId="26606"/>
          <ac:cxnSpMkLst>
            <pc:docMk/>
            <pc:sldMk cId="801158806" sldId="260"/>
            <ac:cxnSpMk id="14" creationId="{D891E407-403B-4764-86C9-33A56D3BCAA3}"/>
          </ac:cxnSpMkLst>
        </pc:cxnChg>
      </pc:sldChg>
      <pc:sldChg chg="modSp new mod">
        <pc:chgData name="Zujian Rev." userId="24cc3bdc5f3f67c3" providerId="LiveId" clId="{AB9EBC88-B75A-4375-8151-1EA561EEDE9E}" dt="2024-08-04T10:54:55.872" v="387" actId="1076"/>
        <pc:sldMkLst>
          <pc:docMk/>
          <pc:sldMk cId="3622696911" sldId="261"/>
        </pc:sldMkLst>
        <pc:spChg chg="mod">
          <ac:chgData name="Zujian Rev." userId="24cc3bdc5f3f67c3" providerId="LiveId" clId="{AB9EBC88-B75A-4375-8151-1EA561EEDE9E}" dt="2024-08-04T10:52:24.298" v="370" actId="122"/>
          <ac:spMkLst>
            <pc:docMk/>
            <pc:sldMk cId="3622696911" sldId="261"/>
            <ac:spMk id="2" creationId="{A29E9DF4-D973-8427-CF64-6A06A430DF1D}"/>
          </ac:spMkLst>
        </pc:spChg>
        <pc:spChg chg="mod">
          <ac:chgData name="Zujian Rev." userId="24cc3bdc5f3f67c3" providerId="LiveId" clId="{AB9EBC88-B75A-4375-8151-1EA561EEDE9E}" dt="2024-08-04T10:54:55.872" v="387" actId="1076"/>
          <ac:spMkLst>
            <pc:docMk/>
            <pc:sldMk cId="3622696911" sldId="261"/>
            <ac:spMk id="3" creationId="{84D37EC1-FCF4-BFB5-073A-2321AA247BCF}"/>
          </ac:spMkLst>
        </pc:spChg>
      </pc:sldChg>
      <pc:sldChg chg="delSp modSp new mod">
        <pc:chgData name="Zujian Rev." userId="24cc3bdc5f3f67c3" providerId="LiveId" clId="{AB9EBC88-B75A-4375-8151-1EA561EEDE9E}" dt="2024-08-04T10:54:41.529" v="381" actId="948"/>
        <pc:sldMkLst>
          <pc:docMk/>
          <pc:sldMk cId="1502797465" sldId="262"/>
        </pc:sldMkLst>
        <pc:spChg chg="del">
          <ac:chgData name="Zujian Rev." userId="24cc3bdc5f3f67c3" providerId="LiveId" clId="{AB9EBC88-B75A-4375-8151-1EA561EEDE9E}" dt="2024-08-04T10:53:48.433" v="377" actId="478"/>
          <ac:spMkLst>
            <pc:docMk/>
            <pc:sldMk cId="1502797465" sldId="262"/>
            <ac:spMk id="2" creationId="{143E56E0-AE50-2EB6-A35A-70150AAF4ED2}"/>
          </ac:spMkLst>
        </pc:spChg>
        <pc:spChg chg="mod">
          <ac:chgData name="Zujian Rev." userId="24cc3bdc5f3f67c3" providerId="LiveId" clId="{AB9EBC88-B75A-4375-8151-1EA561EEDE9E}" dt="2024-08-04T10:54:41.529" v="381" actId="948"/>
          <ac:spMkLst>
            <pc:docMk/>
            <pc:sldMk cId="1502797465" sldId="262"/>
            <ac:spMk id="3" creationId="{9B2B6340-04C2-32F7-BE03-D0CF18A706D0}"/>
          </ac:spMkLst>
        </pc:spChg>
      </pc:sldChg>
      <pc:sldChg chg="delSp modSp new mod">
        <pc:chgData name="Zujian Rev." userId="24cc3bdc5f3f67c3" providerId="LiveId" clId="{AB9EBC88-B75A-4375-8151-1EA561EEDE9E}" dt="2024-08-04T10:55:23.852" v="394" actId="948"/>
        <pc:sldMkLst>
          <pc:docMk/>
          <pc:sldMk cId="329926041" sldId="263"/>
        </pc:sldMkLst>
        <pc:spChg chg="del">
          <ac:chgData name="Zujian Rev." userId="24cc3bdc5f3f67c3" providerId="LiveId" clId="{AB9EBC88-B75A-4375-8151-1EA561EEDE9E}" dt="2024-08-04T10:55:04.538" v="389" actId="478"/>
          <ac:spMkLst>
            <pc:docMk/>
            <pc:sldMk cId="329926041" sldId="263"/>
            <ac:spMk id="2" creationId="{18AFB38D-F0F5-601C-65E7-B42ABCEAC767}"/>
          </ac:spMkLst>
        </pc:spChg>
        <pc:spChg chg="mod">
          <ac:chgData name="Zujian Rev." userId="24cc3bdc5f3f67c3" providerId="LiveId" clId="{AB9EBC88-B75A-4375-8151-1EA561EEDE9E}" dt="2024-08-04T10:55:23.852" v="394" actId="948"/>
          <ac:spMkLst>
            <pc:docMk/>
            <pc:sldMk cId="329926041" sldId="263"/>
            <ac:spMk id="3" creationId="{91F31FBF-F8E8-24FA-71E7-02A9E566E51D}"/>
          </ac:spMkLst>
        </pc:spChg>
      </pc:sldChg>
      <pc:sldChg chg="delSp modSp new mod">
        <pc:chgData name="Zujian Rev." userId="24cc3bdc5f3f67c3" providerId="LiveId" clId="{AB9EBC88-B75A-4375-8151-1EA561EEDE9E}" dt="2024-08-04T10:56:34.009" v="405" actId="14100"/>
        <pc:sldMkLst>
          <pc:docMk/>
          <pc:sldMk cId="1617094854" sldId="264"/>
        </pc:sldMkLst>
        <pc:spChg chg="del">
          <ac:chgData name="Zujian Rev." userId="24cc3bdc5f3f67c3" providerId="LiveId" clId="{AB9EBC88-B75A-4375-8151-1EA561EEDE9E}" dt="2024-08-04T10:56:19.845" v="398" actId="478"/>
          <ac:spMkLst>
            <pc:docMk/>
            <pc:sldMk cId="1617094854" sldId="264"/>
            <ac:spMk id="2" creationId="{F91785F7-1494-891A-5A13-0A5ED0595D96}"/>
          </ac:spMkLst>
        </pc:spChg>
        <pc:spChg chg="mod">
          <ac:chgData name="Zujian Rev." userId="24cc3bdc5f3f67c3" providerId="LiveId" clId="{AB9EBC88-B75A-4375-8151-1EA561EEDE9E}" dt="2024-08-04T10:56:34.009" v="405" actId="14100"/>
          <ac:spMkLst>
            <pc:docMk/>
            <pc:sldMk cId="1617094854" sldId="264"/>
            <ac:spMk id="3" creationId="{744A37DD-77E9-1C56-672C-E510A31A88C0}"/>
          </ac:spMkLst>
        </pc:spChg>
      </pc:sldChg>
      <pc:sldChg chg="delSp modSp new mod">
        <pc:chgData name="Zujian Rev." userId="24cc3bdc5f3f67c3" providerId="LiveId" clId="{AB9EBC88-B75A-4375-8151-1EA561EEDE9E}" dt="2024-08-04T10:57:07.023" v="413" actId="1076"/>
        <pc:sldMkLst>
          <pc:docMk/>
          <pc:sldMk cId="2811261175" sldId="265"/>
        </pc:sldMkLst>
        <pc:spChg chg="del">
          <ac:chgData name="Zujian Rev." userId="24cc3bdc5f3f67c3" providerId="LiveId" clId="{AB9EBC88-B75A-4375-8151-1EA561EEDE9E}" dt="2024-08-04T10:56:40.093" v="408" actId="478"/>
          <ac:spMkLst>
            <pc:docMk/>
            <pc:sldMk cId="2811261175" sldId="265"/>
            <ac:spMk id="2" creationId="{3E57CDBF-6FE6-F524-939D-5A8548754246}"/>
          </ac:spMkLst>
        </pc:spChg>
        <pc:spChg chg="mod">
          <ac:chgData name="Zujian Rev." userId="24cc3bdc5f3f67c3" providerId="LiveId" clId="{AB9EBC88-B75A-4375-8151-1EA561EEDE9E}" dt="2024-08-04T10:57:07.023" v="413" actId="1076"/>
          <ac:spMkLst>
            <pc:docMk/>
            <pc:sldMk cId="2811261175" sldId="265"/>
            <ac:spMk id="3" creationId="{AA96332C-B01C-B55D-7763-07C01BFF81E0}"/>
          </ac:spMkLst>
        </pc:spChg>
      </pc:sldChg>
      <pc:sldChg chg="modSp new mod">
        <pc:chgData name="Zujian Rev." userId="24cc3bdc5f3f67c3" providerId="LiveId" clId="{AB9EBC88-B75A-4375-8151-1EA561EEDE9E}" dt="2024-08-04T11:03:18.309" v="488" actId="113"/>
        <pc:sldMkLst>
          <pc:docMk/>
          <pc:sldMk cId="457460654" sldId="266"/>
        </pc:sldMkLst>
        <pc:spChg chg="mod">
          <ac:chgData name="Zujian Rev." userId="24cc3bdc5f3f67c3" providerId="LiveId" clId="{AB9EBC88-B75A-4375-8151-1EA561EEDE9E}" dt="2024-08-04T11:03:18.309" v="488" actId="113"/>
          <ac:spMkLst>
            <pc:docMk/>
            <pc:sldMk cId="457460654" sldId="266"/>
            <ac:spMk id="3" creationId="{25D0D2DF-8409-503F-61E0-C312D49B03AA}"/>
          </ac:spMkLst>
        </pc:spChg>
      </pc:sldChg>
      <pc:sldChg chg="modSp new mod">
        <pc:chgData name="Zujian Rev." userId="24cc3bdc5f3f67c3" providerId="LiveId" clId="{AB9EBC88-B75A-4375-8151-1EA561EEDE9E}" dt="2024-08-04T11:10:52.246" v="499" actId="207"/>
        <pc:sldMkLst>
          <pc:docMk/>
          <pc:sldMk cId="2944694785" sldId="267"/>
        </pc:sldMkLst>
        <pc:spChg chg="mod">
          <ac:chgData name="Zujian Rev." userId="24cc3bdc5f3f67c3" providerId="LiveId" clId="{AB9EBC88-B75A-4375-8151-1EA561EEDE9E}" dt="2024-08-04T11:03:31.188" v="494" actId="20577"/>
          <ac:spMkLst>
            <pc:docMk/>
            <pc:sldMk cId="2944694785" sldId="267"/>
            <ac:spMk id="2" creationId="{8B3382CA-B82C-2FBA-B49D-73F6EF4383B9}"/>
          </ac:spMkLst>
        </pc:spChg>
        <pc:spChg chg="mod">
          <ac:chgData name="Zujian Rev." userId="24cc3bdc5f3f67c3" providerId="LiveId" clId="{AB9EBC88-B75A-4375-8151-1EA561EEDE9E}" dt="2024-08-04T11:10:52.246" v="499" actId="207"/>
          <ac:spMkLst>
            <pc:docMk/>
            <pc:sldMk cId="2944694785" sldId="267"/>
            <ac:spMk id="3" creationId="{E448F8CC-CE84-584A-04C8-5B09992CD66D}"/>
          </ac:spMkLst>
        </pc:spChg>
      </pc:sldChg>
      <pc:sldChg chg="addSp modSp new mod setBg">
        <pc:chgData name="Zujian Rev." userId="24cc3bdc5f3f67c3" providerId="LiveId" clId="{AB9EBC88-B75A-4375-8151-1EA561EEDE9E}" dt="2024-08-04T11:16:42.718" v="525" actId="207"/>
        <pc:sldMkLst>
          <pc:docMk/>
          <pc:sldMk cId="1262211135" sldId="268"/>
        </pc:sldMkLst>
        <pc:spChg chg="mod">
          <ac:chgData name="Zujian Rev." userId="24cc3bdc5f3f67c3" providerId="LiveId" clId="{AB9EBC88-B75A-4375-8151-1EA561EEDE9E}" dt="2024-08-04T11:16:07.357" v="520" actId="26606"/>
          <ac:spMkLst>
            <pc:docMk/>
            <pc:sldMk cId="1262211135" sldId="268"/>
            <ac:spMk id="2" creationId="{2FC3857D-3502-8C60-A0BD-1A8621CEF586}"/>
          </ac:spMkLst>
        </pc:spChg>
        <pc:spChg chg="mod">
          <ac:chgData name="Zujian Rev." userId="24cc3bdc5f3f67c3" providerId="LiveId" clId="{AB9EBC88-B75A-4375-8151-1EA561EEDE9E}" dt="2024-08-04T11:16:42.718" v="525" actId="207"/>
          <ac:spMkLst>
            <pc:docMk/>
            <pc:sldMk cId="1262211135" sldId="268"/>
            <ac:spMk id="3" creationId="{CBCF108D-BDE0-97BA-5BC8-55BFB1DBA9DC}"/>
          </ac:spMkLst>
        </pc:spChg>
        <pc:spChg chg="add">
          <ac:chgData name="Zujian Rev." userId="24cc3bdc5f3f67c3" providerId="LiveId" clId="{AB9EBC88-B75A-4375-8151-1EA561EEDE9E}" dt="2024-08-04T11:16:07.357" v="520" actId="26606"/>
          <ac:spMkLst>
            <pc:docMk/>
            <pc:sldMk cId="1262211135" sldId="268"/>
            <ac:spMk id="10" creationId="{2B97F24A-32CE-4C1C-A50D-3016B394DCFB}"/>
          </ac:spMkLst>
        </pc:spChg>
        <pc:spChg chg="add">
          <ac:chgData name="Zujian Rev." userId="24cc3bdc5f3f67c3" providerId="LiveId" clId="{AB9EBC88-B75A-4375-8151-1EA561EEDE9E}" dt="2024-08-04T11:16:07.357" v="520" actId="26606"/>
          <ac:spMkLst>
            <pc:docMk/>
            <pc:sldMk cId="1262211135" sldId="268"/>
            <ac:spMk id="12" creationId="{CD8B4F24-440B-49E9-B85D-733523DC064B}"/>
          </ac:spMkLst>
        </pc:spChg>
        <pc:picChg chg="add mod">
          <ac:chgData name="Zujian Rev." userId="24cc3bdc5f3f67c3" providerId="LiveId" clId="{AB9EBC88-B75A-4375-8151-1EA561EEDE9E}" dt="2024-08-04T11:16:12.988" v="521" actId="14100"/>
          <ac:picMkLst>
            <pc:docMk/>
            <pc:sldMk cId="1262211135" sldId="268"/>
            <ac:picMk id="5" creationId="{3BF91E20-B07B-3EF4-56CD-41F977A342E8}"/>
          </ac:picMkLst>
        </pc:picChg>
      </pc:sldChg>
      <pc:sldChg chg="modSp new mod">
        <pc:chgData name="Zujian Rev." userId="24cc3bdc5f3f67c3" providerId="LiveId" clId="{AB9EBC88-B75A-4375-8151-1EA561EEDE9E}" dt="2024-08-04T11:19:52.051" v="532" actId="207"/>
        <pc:sldMkLst>
          <pc:docMk/>
          <pc:sldMk cId="957946080" sldId="269"/>
        </pc:sldMkLst>
        <pc:spChg chg="mod">
          <ac:chgData name="Zujian Rev." userId="24cc3bdc5f3f67c3" providerId="LiveId" clId="{AB9EBC88-B75A-4375-8151-1EA561EEDE9E}" dt="2024-08-04T11:17:18.289" v="528" actId="27636"/>
          <ac:spMkLst>
            <pc:docMk/>
            <pc:sldMk cId="957946080" sldId="269"/>
            <ac:spMk id="2" creationId="{7F053A4F-DD52-9FED-A53C-B87A1E58412E}"/>
          </ac:spMkLst>
        </pc:spChg>
        <pc:spChg chg="mod">
          <ac:chgData name="Zujian Rev." userId="24cc3bdc5f3f67c3" providerId="LiveId" clId="{AB9EBC88-B75A-4375-8151-1EA561EEDE9E}" dt="2024-08-04T11:19:52.051" v="532" actId="207"/>
          <ac:spMkLst>
            <pc:docMk/>
            <pc:sldMk cId="957946080" sldId="269"/>
            <ac:spMk id="3" creationId="{E0FE315D-040C-E031-E175-901189823308}"/>
          </ac:spMkLst>
        </pc:spChg>
      </pc:sldChg>
      <pc:sldChg chg="addSp delSp modSp new mod setBg">
        <pc:chgData name="Zujian Rev." userId="24cc3bdc5f3f67c3" providerId="LiveId" clId="{AB9EBC88-B75A-4375-8151-1EA561EEDE9E}" dt="2024-08-04T11:35:03.439" v="763" actId="403"/>
        <pc:sldMkLst>
          <pc:docMk/>
          <pc:sldMk cId="3866009912" sldId="270"/>
        </pc:sldMkLst>
        <pc:spChg chg="mod">
          <ac:chgData name="Zujian Rev." userId="24cc3bdc5f3f67c3" providerId="LiveId" clId="{AB9EBC88-B75A-4375-8151-1EA561EEDE9E}" dt="2024-08-04T11:34:50.689" v="759" actId="26606"/>
          <ac:spMkLst>
            <pc:docMk/>
            <pc:sldMk cId="3866009912" sldId="270"/>
            <ac:spMk id="2" creationId="{269F782F-FA00-53DE-B228-9CF5E60FBEF0}"/>
          </ac:spMkLst>
        </pc:spChg>
        <pc:spChg chg="mod">
          <ac:chgData name="Zujian Rev." userId="24cc3bdc5f3f67c3" providerId="LiveId" clId="{AB9EBC88-B75A-4375-8151-1EA561EEDE9E}" dt="2024-08-04T11:35:03.439" v="763" actId="403"/>
          <ac:spMkLst>
            <pc:docMk/>
            <pc:sldMk cId="3866009912" sldId="270"/>
            <ac:spMk id="3" creationId="{ED1860BF-E0A3-84E1-FDB5-04811BD93F98}"/>
          </ac:spMkLst>
        </pc:spChg>
        <pc:spChg chg="add del">
          <ac:chgData name="Zujian Rev." userId="24cc3bdc5f3f67c3" providerId="LiveId" clId="{AB9EBC88-B75A-4375-8151-1EA561EEDE9E}" dt="2024-08-04T11:33:45.765" v="748" actId="478"/>
          <ac:spMkLst>
            <pc:docMk/>
            <pc:sldMk cId="3866009912" sldId="270"/>
            <ac:spMk id="5" creationId="{E1AF5F07-9620-B1EF-BF2C-1FA71D33AF9F}"/>
          </ac:spMkLst>
        </pc:spChg>
        <pc:spChg chg="add del">
          <ac:chgData name="Zujian Rev." userId="24cc3bdc5f3f67c3" providerId="LiveId" clId="{AB9EBC88-B75A-4375-8151-1EA561EEDE9E}" dt="2024-08-04T11:34:26.326" v="754" actId="26606"/>
          <ac:spMkLst>
            <pc:docMk/>
            <pc:sldMk cId="3866009912" sldId="270"/>
            <ac:spMk id="12" creationId="{F13C74B1-5B17-4795-BED0-7140497B445A}"/>
          </ac:spMkLst>
        </pc:spChg>
        <pc:spChg chg="add del">
          <ac:chgData name="Zujian Rev." userId="24cc3bdc5f3f67c3" providerId="LiveId" clId="{AB9EBC88-B75A-4375-8151-1EA561EEDE9E}" dt="2024-08-04T11:34:26.326" v="754" actId="26606"/>
          <ac:spMkLst>
            <pc:docMk/>
            <pc:sldMk cId="3866009912" sldId="270"/>
            <ac:spMk id="14" creationId="{D4974D33-8DC5-464E-8C6D-BE58F0669C17}"/>
          </ac:spMkLst>
        </pc:spChg>
        <pc:spChg chg="add del">
          <ac:chgData name="Zujian Rev." userId="24cc3bdc5f3f67c3" providerId="LiveId" clId="{AB9EBC88-B75A-4375-8151-1EA561EEDE9E}" dt="2024-08-04T11:34:50.689" v="759" actId="26606"/>
          <ac:spMkLst>
            <pc:docMk/>
            <pc:sldMk cId="3866009912" sldId="270"/>
            <ac:spMk id="19" creationId="{4F7EBAE4-9945-4473-9E34-B2C66EA0F03D}"/>
          </ac:spMkLst>
        </pc:spChg>
        <pc:spChg chg="add del">
          <ac:chgData name="Zujian Rev." userId="24cc3bdc5f3f67c3" providerId="LiveId" clId="{AB9EBC88-B75A-4375-8151-1EA561EEDE9E}" dt="2024-08-04T11:34:50.689" v="759" actId="26606"/>
          <ac:spMkLst>
            <pc:docMk/>
            <pc:sldMk cId="3866009912" sldId="270"/>
            <ac:spMk id="21" creationId="{70BEB1E7-2F88-40BC-B73D-42E5B6F80BFC}"/>
          </ac:spMkLst>
        </pc:spChg>
        <pc:spChg chg="add del">
          <ac:chgData name="Zujian Rev." userId="24cc3bdc5f3f67c3" providerId="LiveId" clId="{AB9EBC88-B75A-4375-8151-1EA561EEDE9E}" dt="2024-08-04T11:34:50.689" v="759" actId="26606"/>
          <ac:spMkLst>
            <pc:docMk/>
            <pc:sldMk cId="3866009912" sldId="270"/>
            <ac:spMk id="23" creationId="{A7B99495-F43F-4D80-A44F-2CB4764EB90B}"/>
          </ac:spMkLst>
        </pc:spChg>
        <pc:spChg chg="add">
          <ac:chgData name="Zujian Rev." userId="24cc3bdc5f3f67c3" providerId="LiveId" clId="{AB9EBC88-B75A-4375-8151-1EA561EEDE9E}" dt="2024-08-04T11:34:50.689" v="759" actId="26606"/>
          <ac:spMkLst>
            <pc:docMk/>
            <pc:sldMk cId="3866009912" sldId="270"/>
            <ac:spMk id="28" creationId="{743AA782-23D1-4521-8CAD-47662984AA08}"/>
          </ac:spMkLst>
        </pc:spChg>
        <pc:spChg chg="add">
          <ac:chgData name="Zujian Rev." userId="24cc3bdc5f3f67c3" providerId="LiveId" clId="{AB9EBC88-B75A-4375-8151-1EA561EEDE9E}" dt="2024-08-04T11:34:50.689" v="759" actId="26606"/>
          <ac:spMkLst>
            <pc:docMk/>
            <pc:sldMk cId="3866009912" sldId="270"/>
            <ac:spMk id="30" creationId="{71877DBC-BB60-40F0-AC93-2ACDBAAE60CE}"/>
          </ac:spMkLst>
        </pc:spChg>
        <pc:picChg chg="add mod">
          <ac:chgData name="Zujian Rev." userId="24cc3bdc5f3f67c3" providerId="LiveId" clId="{AB9EBC88-B75A-4375-8151-1EA561EEDE9E}" dt="2024-08-04T11:34:50.689" v="759" actId="26606"/>
          <ac:picMkLst>
            <pc:docMk/>
            <pc:sldMk cId="3866009912" sldId="270"/>
            <ac:picMk id="7" creationId="{AB6D6034-B60D-3963-7A7A-7CE66B6EDD59}"/>
          </ac:picMkLst>
        </pc:picChg>
      </pc:sldChg>
      <pc:sldChg chg="modSp add mod">
        <pc:chgData name="Zujian Rev." userId="24cc3bdc5f3f67c3" providerId="LiveId" clId="{AB9EBC88-B75A-4375-8151-1EA561EEDE9E}" dt="2024-08-04T11:29:36.416" v="653" actId="113"/>
        <pc:sldMkLst>
          <pc:docMk/>
          <pc:sldMk cId="3541674240" sldId="271"/>
        </pc:sldMkLst>
        <pc:spChg chg="mod">
          <ac:chgData name="Zujian Rev." userId="24cc3bdc5f3f67c3" providerId="LiveId" clId="{AB9EBC88-B75A-4375-8151-1EA561EEDE9E}" dt="2024-08-04T11:29:36.416" v="653" actId="113"/>
          <ac:spMkLst>
            <pc:docMk/>
            <pc:sldMk cId="3541674240" sldId="271"/>
            <ac:spMk id="3" creationId="{ED1860BF-E0A3-84E1-FDB5-04811BD93F98}"/>
          </ac:spMkLst>
        </pc:spChg>
      </pc:sldChg>
      <pc:sldChg chg="modSp add mod">
        <pc:chgData name="Zujian Rev." userId="24cc3bdc5f3f67c3" providerId="LiveId" clId="{AB9EBC88-B75A-4375-8151-1EA561EEDE9E}" dt="2024-08-04T11:36:14.578" v="805" actId="207"/>
        <pc:sldMkLst>
          <pc:docMk/>
          <pc:sldMk cId="3448105720" sldId="272"/>
        </pc:sldMkLst>
        <pc:spChg chg="mod">
          <ac:chgData name="Zujian Rev." userId="24cc3bdc5f3f67c3" providerId="LiveId" clId="{AB9EBC88-B75A-4375-8151-1EA561EEDE9E}" dt="2024-08-04T11:36:14.578" v="805" actId="207"/>
          <ac:spMkLst>
            <pc:docMk/>
            <pc:sldMk cId="3448105720" sldId="272"/>
            <ac:spMk id="3" creationId="{ED1860BF-E0A3-84E1-FDB5-04811BD93F98}"/>
          </ac:spMkLst>
        </pc:spChg>
      </pc:sldChg>
      <pc:sldChg chg="modSp new mod">
        <pc:chgData name="Zujian Rev." userId="24cc3bdc5f3f67c3" providerId="LiveId" clId="{AB9EBC88-B75A-4375-8151-1EA561EEDE9E}" dt="2024-08-04T11:43:29.067" v="897" actId="20577"/>
        <pc:sldMkLst>
          <pc:docMk/>
          <pc:sldMk cId="2623665606" sldId="273"/>
        </pc:sldMkLst>
        <pc:spChg chg="mod">
          <ac:chgData name="Zujian Rev." userId="24cc3bdc5f3f67c3" providerId="LiveId" clId="{AB9EBC88-B75A-4375-8151-1EA561EEDE9E}" dt="2024-08-04T11:36:42.716" v="809" actId="14100"/>
          <ac:spMkLst>
            <pc:docMk/>
            <pc:sldMk cId="2623665606" sldId="273"/>
            <ac:spMk id="2" creationId="{D88AA5FC-0D41-F7AC-84DD-7A023F713244}"/>
          </ac:spMkLst>
        </pc:spChg>
        <pc:spChg chg="mod">
          <ac:chgData name="Zujian Rev." userId="24cc3bdc5f3f67c3" providerId="LiveId" clId="{AB9EBC88-B75A-4375-8151-1EA561EEDE9E}" dt="2024-08-04T11:43:29.067" v="897" actId="20577"/>
          <ac:spMkLst>
            <pc:docMk/>
            <pc:sldMk cId="2623665606" sldId="273"/>
            <ac:spMk id="3" creationId="{5C6B7BD9-CC69-724B-A75B-6ACF47B1DB8A}"/>
          </ac:spMkLst>
        </pc:spChg>
      </pc:sldChg>
      <pc:sldChg chg="modSp add mod">
        <pc:chgData name="Zujian Rev." userId="24cc3bdc5f3f67c3" providerId="LiveId" clId="{AB9EBC88-B75A-4375-8151-1EA561EEDE9E}" dt="2024-08-04T11:44:26.547" v="902" actId="207"/>
        <pc:sldMkLst>
          <pc:docMk/>
          <pc:sldMk cId="1774338387" sldId="274"/>
        </pc:sldMkLst>
        <pc:spChg chg="mod">
          <ac:chgData name="Zujian Rev." userId="24cc3bdc5f3f67c3" providerId="LiveId" clId="{AB9EBC88-B75A-4375-8151-1EA561EEDE9E}" dt="2024-08-04T11:44:26.547" v="902" actId="207"/>
          <ac:spMkLst>
            <pc:docMk/>
            <pc:sldMk cId="1774338387" sldId="274"/>
            <ac:spMk id="3" creationId="{5C6B7BD9-CC69-724B-A75B-6ACF47B1DB8A}"/>
          </ac:spMkLst>
        </pc:spChg>
      </pc:sldChg>
      <pc:sldChg chg="modSp add mod">
        <pc:chgData name="Zujian Rev." userId="24cc3bdc5f3f67c3" providerId="LiveId" clId="{AB9EBC88-B75A-4375-8151-1EA561EEDE9E}" dt="2024-08-04T12:16:46.107" v="1360" actId="255"/>
        <pc:sldMkLst>
          <pc:docMk/>
          <pc:sldMk cId="2939632317" sldId="275"/>
        </pc:sldMkLst>
        <pc:spChg chg="mod">
          <ac:chgData name="Zujian Rev." userId="24cc3bdc5f3f67c3" providerId="LiveId" clId="{AB9EBC88-B75A-4375-8151-1EA561EEDE9E}" dt="2024-08-04T12:16:46.107" v="1360" actId="255"/>
          <ac:spMkLst>
            <pc:docMk/>
            <pc:sldMk cId="2939632317" sldId="275"/>
            <ac:spMk id="3" creationId="{5C6B7BD9-CC69-724B-A75B-6ACF47B1DB8A}"/>
          </ac:spMkLst>
        </pc:spChg>
      </pc:sldChg>
      <pc:sldChg chg="addSp delSp modSp new mod setBg">
        <pc:chgData name="Zujian Rev." userId="24cc3bdc5f3f67c3" providerId="LiveId" clId="{AB9EBC88-B75A-4375-8151-1EA561EEDE9E}" dt="2024-08-04T12:02:33.988" v="1190" actId="1076"/>
        <pc:sldMkLst>
          <pc:docMk/>
          <pc:sldMk cId="2106387236" sldId="276"/>
        </pc:sldMkLst>
        <pc:spChg chg="mod">
          <ac:chgData name="Zujian Rev." userId="24cc3bdc5f3f67c3" providerId="LiveId" clId="{AB9EBC88-B75A-4375-8151-1EA561EEDE9E}" dt="2024-08-04T12:02:33.988" v="1190" actId="1076"/>
          <ac:spMkLst>
            <pc:docMk/>
            <pc:sldMk cId="2106387236" sldId="276"/>
            <ac:spMk id="2" creationId="{EB60F6CA-7B2A-B7FB-44AC-A78080162CD9}"/>
          </ac:spMkLst>
        </pc:spChg>
        <pc:spChg chg="add del mod">
          <ac:chgData name="Zujian Rev." userId="24cc3bdc5f3f67c3" providerId="LiveId" clId="{AB9EBC88-B75A-4375-8151-1EA561EEDE9E}" dt="2024-08-04T11:58:15.733" v="1104" actId="26606"/>
          <ac:spMkLst>
            <pc:docMk/>
            <pc:sldMk cId="2106387236" sldId="276"/>
            <ac:spMk id="3" creationId="{A8B8DE33-D182-91CB-4A93-35DC38B356A7}"/>
          </ac:spMkLst>
        </pc:spChg>
        <pc:spChg chg="add ord">
          <ac:chgData name="Zujian Rev." userId="24cc3bdc5f3f67c3" providerId="LiveId" clId="{AB9EBC88-B75A-4375-8151-1EA561EEDE9E}" dt="2024-08-04T12:01:38.944" v="1119" actId="26606"/>
          <ac:spMkLst>
            <pc:docMk/>
            <pc:sldMk cId="2106387236" sldId="276"/>
            <ac:spMk id="4" creationId="{15376C07-57B2-5831-761D-F930B3E800EB}"/>
          </ac:spMkLst>
        </pc:spChg>
        <pc:spChg chg="add del">
          <ac:chgData name="Zujian Rev." userId="24cc3bdc5f3f67c3" providerId="LiveId" clId="{AB9EBC88-B75A-4375-8151-1EA561EEDE9E}" dt="2024-08-04T11:58:15.720" v="1103" actId="26606"/>
          <ac:spMkLst>
            <pc:docMk/>
            <pc:sldMk cId="2106387236" sldId="276"/>
            <ac:spMk id="9" creationId="{BACC6370-2D7E-4714-9D71-7542949D7D5D}"/>
          </ac:spMkLst>
        </pc:spChg>
        <pc:spChg chg="add del">
          <ac:chgData name="Zujian Rev." userId="24cc3bdc5f3f67c3" providerId="LiveId" clId="{AB9EBC88-B75A-4375-8151-1EA561EEDE9E}" dt="2024-08-04T11:58:15.720" v="1103" actId="26606"/>
          <ac:spMkLst>
            <pc:docMk/>
            <pc:sldMk cId="2106387236" sldId="276"/>
            <ac:spMk id="11" creationId="{F68B3F68-107C-434F-AA38-110D5EA91B85}"/>
          </ac:spMkLst>
        </pc:spChg>
        <pc:spChg chg="add del">
          <ac:chgData name="Zujian Rev." userId="24cc3bdc5f3f67c3" providerId="LiveId" clId="{AB9EBC88-B75A-4375-8151-1EA561EEDE9E}" dt="2024-08-04T11:58:15.720" v="1103" actId="26606"/>
          <ac:spMkLst>
            <pc:docMk/>
            <pc:sldMk cId="2106387236" sldId="276"/>
            <ac:spMk id="13" creationId="{AAD0DBB9-1A4B-4391-81D4-CB19F9AB918A}"/>
          </ac:spMkLst>
        </pc:spChg>
        <pc:spChg chg="add del">
          <ac:chgData name="Zujian Rev." userId="24cc3bdc5f3f67c3" providerId="LiveId" clId="{AB9EBC88-B75A-4375-8151-1EA561EEDE9E}" dt="2024-08-04T11:58:15.720" v="1103" actId="26606"/>
          <ac:spMkLst>
            <pc:docMk/>
            <pc:sldMk cId="2106387236" sldId="276"/>
            <ac:spMk id="15" creationId="{063BBA22-50EA-4C4D-BE05-F1CE4E63AA56}"/>
          </ac:spMkLst>
        </pc:spChg>
        <pc:spChg chg="add del">
          <ac:chgData name="Zujian Rev." userId="24cc3bdc5f3f67c3" providerId="LiveId" clId="{AB9EBC88-B75A-4375-8151-1EA561EEDE9E}" dt="2024-08-04T12:01:38.944" v="1119" actId="26606"/>
          <ac:spMkLst>
            <pc:docMk/>
            <pc:sldMk cId="2106387236" sldId="276"/>
            <ac:spMk id="17" creationId="{C0763A76-9F1C-4FC5-82B7-DD475DA461B2}"/>
          </ac:spMkLst>
        </pc:spChg>
        <pc:spChg chg="add del">
          <ac:chgData name="Zujian Rev." userId="24cc3bdc5f3f67c3" providerId="LiveId" clId="{AB9EBC88-B75A-4375-8151-1EA561EEDE9E}" dt="2024-08-04T12:01:38.944" v="1119" actId="26606"/>
          <ac:spMkLst>
            <pc:docMk/>
            <pc:sldMk cId="2106387236" sldId="276"/>
            <ac:spMk id="18" creationId="{E81BF4F6-F2CF-4984-9D14-D6966D92F99F}"/>
          </ac:spMkLst>
        </pc:spChg>
        <pc:spChg chg="add mod">
          <ac:chgData name="Zujian Rev." userId="24cc3bdc5f3f67c3" providerId="LiveId" clId="{AB9EBC88-B75A-4375-8151-1EA561EEDE9E}" dt="2024-08-04T12:02:32.270" v="1189" actId="27636"/>
          <ac:spMkLst>
            <pc:docMk/>
            <pc:sldMk cId="2106387236" sldId="276"/>
            <ac:spMk id="19" creationId="{A8B8DE33-D182-91CB-4A93-35DC38B356A7}"/>
          </ac:spMkLst>
        </pc:spChg>
        <pc:spChg chg="add del">
          <ac:chgData name="Zujian Rev." userId="24cc3bdc5f3f67c3" providerId="LiveId" clId="{AB9EBC88-B75A-4375-8151-1EA561EEDE9E}" dt="2024-08-04T12:01:38.927" v="1118" actId="26606"/>
          <ac:spMkLst>
            <pc:docMk/>
            <pc:sldMk cId="2106387236" sldId="276"/>
            <ac:spMk id="24" creationId="{2B97F24A-32CE-4C1C-A50D-3016B394DCFB}"/>
          </ac:spMkLst>
        </pc:spChg>
        <pc:spChg chg="add del">
          <ac:chgData name="Zujian Rev." userId="24cc3bdc5f3f67c3" providerId="LiveId" clId="{AB9EBC88-B75A-4375-8151-1EA561EEDE9E}" dt="2024-08-04T12:01:38.927" v="1118" actId="26606"/>
          <ac:spMkLst>
            <pc:docMk/>
            <pc:sldMk cId="2106387236" sldId="276"/>
            <ac:spMk id="26" creationId="{CD8B4F24-440B-49E9-B85D-733523DC064B}"/>
          </ac:spMkLst>
        </pc:spChg>
        <pc:spChg chg="add">
          <ac:chgData name="Zujian Rev." userId="24cc3bdc5f3f67c3" providerId="LiveId" clId="{AB9EBC88-B75A-4375-8151-1EA561EEDE9E}" dt="2024-08-04T12:01:38.944" v="1119" actId="26606"/>
          <ac:spMkLst>
            <pc:docMk/>
            <pc:sldMk cId="2106387236" sldId="276"/>
            <ac:spMk id="28" creationId="{C0763A76-9F1C-4FC5-82B7-DD475DA461B2}"/>
          </ac:spMkLst>
        </pc:spChg>
        <pc:spChg chg="add">
          <ac:chgData name="Zujian Rev." userId="24cc3bdc5f3f67c3" providerId="LiveId" clId="{AB9EBC88-B75A-4375-8151-1EA561EEDE9E}" dt="2024-08-04T12:01:38.944" v="1119" actId="26606"/>
          <ac:spMkLst>
            <pc:docMk/>
            <pc:sldMk cId="2106387236" sldId="276"/>
            <ac:spMk id="29" creationId="{E81BF4F6-F2CF-4984-9D14-D6966D92F99F}"/>
          </ac:spMkLst>
        </pc:spChg>
        <pc:graphicFrameChg chg="add del">
          <ac:chgData name="Zujian Rev." userId="24cc3bdc5f3f67c3" providerId="LiveId" clId="{AB9EBC88-B75A-4375-8151-1EA561EEDE9E}" dt="2024-08-04T11:58:15.720" v="1103" actId="26606"/>
          <ac:graphicFrameMkLst>
            <pc:docMk/>
            <pc:sldMk cId="2106387236" sldId="276"/>
            <ac:graphicFrameMk id="5" creationId="{E0037F4D-5A55-98E2-63F3-5E9EF348C298}"/>
          </ac:graphicFrameMkLst>
        </pc:graphicFrameChg>
        <pc:picChg chg="add mod">
          <ac:chgData name="Zujian Rev." userId="24cc3bdc5f3f67c3" providerId="LiveId" clId="{AB9EBC88-B75A-4375-8151-1EA561EEDE9E}" dt="2024-08-04T12:01:38.944" v="1119" actId="26606"/>
          <ac:picMkLst>
            <pc:docMk/>
            <pc:sldMk cId="2106387236" sldId="276"/>
            <ac:picMk id="7" creationId="{528AC3E2-A9EF-DA04-4C64-587B663F384B}"/>
          </ac:picMkLst>
        </pc:picChg>
        <pc:picChg chg="add del">
          <ac:chgData name="Zujian Rev." userId="24cc3bdc5f3f67c3" providerId="LiveId" clId="{AB9EBC88-B75A-4375-8151-1EA561EEDE9E}" dt="2024-08-04T12:01:19.409" v="1113" actId="478"/>
          <ac:picMkLst>
            <pc:docMk/>
            <pc:sldMk cId="2106387236" sldId="276"/>
            <ac:picMk id="20" creationId="{9B2DB6C3-8173-5746-6786-D06CA669ABCE}"/>
          </ac:picMkLst>
        </pc:picChg>
      </pc:sldChg>
      <pc:sldChg chg="addSp delSp modSp new mod setBg setClrOvrMap">
        <pc:chgData name="Zujian Rev." userId="24cc3bdc5f3f67c3" providerId="LiveId" clId="{AB9EBC88-B75A-4375-8151-1EA561EEDE9E}" dt="2024-08-04T12:15:57.218" v="1348" actId="20577"/>
        <pc:sldMkLst>
          <pc:docMk/>
          <pc:sldMk cId="1975628822" sldId="277"/>
        </pc:sldMkLst>
        <pc:spChg chg="mod ord">
          <ac:chgData name="Zujian Rev." userId="24cc3bdc5f3f67c3" providerId="LiveId" clId="{AB9EBC88-B75A-4375-8151-1EA561EEDE9E}" dt="2024-08-04T12:15:57.218" v="1348" actId="20577"/>
          <ac:spMkLst>
            <pc:docMk/>
            <pc:sldMk cId="1975628822" sldId="277"/>
            <ac:spMk id="2" creationId="{34855571-2051-72EE-6C7E-16029BD70A74}"/>
          </ac:spMkLst>
        </pc:spChg>
        <pc:spChg chg="del">
          <ac:chgData name="Zujian Rev." userId="24cc3bdc5f3f67c3" providerId="LiveId" clId="{AB9EBC88-B75A-4375-8151-1EA561EEDE9E}" dt="2024-08-04T12:05:27.100" v="1211"/>
          <ac:spMkLst>
            <pc:docMk/>
            <pc:sldMk cId="1975628822" sldId="277"/>
            <ac:spMk id="3" creationId="{1954FA07-461B-9068-CAFC-71B705C9EA1E}"/>
          </ac:spMkLst>
        </pc:spChg>
        <pc:spChg chg="add del">
          <ac:chgData name="Zujian Rev." userId="24cc3bdc5f3f67c3" providerId="LiveId" clId="{AB9EBC88-B75A-4375-8151-1EA561EEDE9E}" dt="2024-08-04T12:05:54.993" v="1217" actId="26606"/>
          <ac:spMkLst>
            <pc:docMk/>
            <pc:sldMk cId="1975628822" sldId="277"/>
            <ac:spMk id="10" creationId="{EB4235E2-57DF-F018-C132-774623BD9F82}"/>
          </ac:spMkLst>
        </pc:spChg>
        <pc:spChg chg="add">
          <ac:chgData name="Zujian Rev." userId="24cc3bdc5f3f67c3" providerId="LiveId" clId="{AB9EBC88-B75A-4375-8151-1EA561EEDE9E}" dt="2024-08-04T12:05:54.996" v="1218" actId="26606"/>
          <ac:spMkLst>
            <pc:docMk/>
            <pc:sldMk cId="1975628822" sldId="277"/>
            <ac:spMk id="11" creationId="{4D4677D2-D5AC-4CF9-9EED-2B89D0A1C212}"/>
          </ac:spMkLst>
        </pc:spChg>
        <pc:spChg chg="add del">
          <ac:chgData name="Zujian Rev." userId="24cc3bdc5f3f67c3" providerId="LiveId" clId="{AB9EBC88-B75A-4375-8151-1EA561EEDE9E}" dt="2024-08-04T12:05:54.993" v="1217" actId="26606"/>
          <ac:spMkLst>
            <pc:docMk/>
            <pc:sldMk cId="1975628822" sldId="277"/>
            <ac:spMk id="13" creationId="{C5278130-DFE0-457B-8698-88DF69019DDE}"/>
          </ac:spMkLst>
        </pc:spChg>
        <pc:spChg chg="add del">
          <ac:chgData name="Zujian Rev." userId="24cc3bdc5f3f67c3" providerId="LiveId" clId="{AB9EBC88-B75A-4375-8151-1EA561EEDE9E}" dt="2024-08-04T12:05:54.993" v="1217" actId="26606"/>
          <ac:spMkLst>
            <pc:docMk/>
            <pc:sldMk cId="1975628822" sldId="277"/>
            <ac:spMk id="15" creationId="{2F99531B-1681-4D6E-BECB-18325B33A618}"/>
          </ac:spMkLst>
        </pc:spChg>
        <pc:spChg chg="add del">
          <ac:chgData name="Zujian Rev." userId="24cc3bdc5f3f67c3" providerId="LiveId" clId="{AB9EBC88-B75A-4375-8151-1EA561EEDE9E}" dt="2024-08-04T12:05:54.993" v="1217" actId="26606"/>
          <ac:spMkLst>
            <pc:docMk/>
            <pc:sldMk cId="1975628822" sldId="277"/>
            <ac:spMk id="17" creationId="{B908E8DC-1025-4FCC-873D-DC5C2ADEF3B2}"/>
          </ac:spMkLst>
        </pc:spChg>
        <pc:spChg chg="add del">
          <ac:chgData name="Zujian Rev." userId="24cc3bdc5f3f67c3" providerId="LiveId" clId="{AB9EBC88-B75A-4375-8151-1EA561EEDE9E}" dt="2024-08-04T12:05:54.993" v="1217" actId="26606"/>
          <ac:spMkLst>
            <pc:docMk/>
            <pc:sldMk cId="1975628822" sldId="277"/>
            <ac:spMk id="21" creationId="{9B57D9A5-B0E6-43E8-854F-D4931B715AD7}"/>
          </ac:spMkLst>
        </pc:spChg>
        <pc:spChg chg="add">
          <ac:chgData name="Zujian Rev." userId="24cc3bdc5f3f67c3" providerId="LiveId" clId="{AB9EBC88-B75A-4375-8151-1EA561EEDE9E}" dt="2024-08-04T12:05:54.996" v="1218" actId="26606"/>
          <ac:spMkLst>
            <pc:docMk/>
            <pc:sldMk cId="1975628822" sldId="277"/>
            <ac:spMk id="25" creationId="{AF695F69-7001-421E-98A8-E74156934A51}"/>
          </ac:spMkLst>
        </pc:spChg>
        <pc:picChg chg="add mod">
          <ac:chgData name="Zujian Rev." userId="24cc3bdc5f3f67c3" providerId="LiveId" clId="{AB9EBC88-B75A-4375-8151-1EA561EEDE9E}" dt="2024-08-04T12:06:01.021" v="1219" actId="27614"/>
          <ac:picMkLst>
            <pc:docMk/>
            <pc:sldMk cId="1975628822" sldId="277"/>
            <ac:picMk id="4" creationId="{60EF0D80-CD57-1386-930F-C57E65EC94BC}"/>
          </ac:picMkLst>
        </pc:picChg>
        <pc:picChg chg="add mod">
          <ac:chgData name="Zujian Rev." userId="24cc3bdc5f3f67c3" providerId="LiveId" clId="{AB9EBC88-B75A-4375-8151-1EA561EEDE9E}" dt="2024-08-04T12:05:54.996" v="1218" actId="26606"/>
          <ac:picMkLst>
            <pc:docMk/>
            <pc:sldMk cId="1975628822" sldId="277"/>
            <ac:picMk id="6" creationId="{A1FC3A58-DA5B-83E4-3A75-8B299DAF1234}"/>
          </ac:picMkLst>
        </pc:picChg>
        <pc:cxnChg chg="add del">
          <ac:chgData name="Zujian Rev." userId="24cc3bdc5f3f67c3" providerId="LiveId" clId="{AB9EBC88-B75A-4375-8151-1EA561EEDE9E}" dt="2024-08-04T12:05:54.993" v="1217" actId="26606"/>
          <ac:cxnSpMkLst>
            <pc:docMk/>
            <pc:sldMk cId="1975628822" sldId="277"/>
            <ac:cxnSpMk id="19" creationId="{F085D7B9-E066-4923-8CB7-294BF306296A}"/>
          </ac:cxnSpMkLst>
        </pc:cxnChg>
        <pc:cxnChg chg="add del">
          <ac:chgData name="Zujian Rev." userId="24cc3bdc5f3f67c3" providerId="LiveId" clId="{AB9EBC88-B75A-4375-8151-1EA561EEDE9E}" dt="2024-08-04T12:05:54.993" v="1217" actId="26606"/>
          <ac:cxnSpMkLst>
            <pc:docMk/>
            <pc:sldMk cId="1975628822" sldId="277"/>
            <ac:cxnSpMk id="23" creationId="{25443840-A796-4C43-8DC1-1B738EFEC522}"/>
          </ac:cxnSpMkLst>
        </pc:cxnChg>
      </pc:sldChg>
      <pc:sldChg chg="addSp delSp modSp new mod setBg addAnim delAnim modAnim">
        <pc:chgData name="Zujian Rev." userId="24cc3bdc5f3f67c3" providerId="LiveId" clId="{AB9EBC88-B75A-4375-8151-1EA561EEDE9E}" dt="2024-08-04T12:17:52.998" v="1361"/>
        <pc:sldMkLst>
          <pc:docMk/>
          <pc:sldMk cId="2204398018" sldId="278"/>
        </pc:sldMkLst>
        <pc:spChg chg="add del mod ord">
          <ac:chgData name="Zujian Rev." userId="24cc3bdc5f3f67c3" providerId="LiveId" clId="{AB9EBC88-B75A-4375-8151-1EA561EEDE9E}" dt="2024-08-04T12:16:24.860" v="1358" actId="26606"/>
          <ac:spMkLst>
            <pc:docMk/>
            <pc:sldMk cId="2204398018" sldId="278"/>
            <ac:spMk id="2" creationId="{19BB3316-2433-798A-11B6-8C580B6C2C19}"/>
          </ac:spMkLst>
        </pc:spChg>
        <pc:spChg chg="del">
          <ac:chgData name="Zujian Rev." userId="24cc3bdc5f3f67c3" providerId="LiveId" clId="{AB9EBC88-B75A-4375-8151-1EA561EEDE9E}" dt="2024-08-04T12:11:02.586" v="1221" actId="22"/>
          <ac:spMkLst>
            <pc:docMk/>
            <pc:sldMk cId="2204398018" sldId="278"/>
            <ac:spMk id="3" creationId="{E2FE9BD4-1474-5A1C-CA99-03B96626E0AF}"/>
          </ac:spMkLst>
        </pc:spChg>
        <pc:spChg chg="add del mod">
          <ac:chgData name="Zujian Rev." userId="24cc3bdc5f3f67c3" providerId="LiveId" clId="{AB9EBC88-B75A-4375-8151-1EA561EEDE9E}" dt="2024-08-04T12:16:14.396" v="1351" actId="478"/>
          <ac:spMkLst>
            <pc:docMk/>
            <pc:sldMk cId="2204398018" sldId="278"/>
            <ac:spMk id="11" creationId="{328E9A90-1A32-24DA-4719-4E434E5E3511}"/>
          </ac:spMkLst>
        </pc:spChg>
        <pc:spChg chg="add del">
          <ac:chgData name="Zujian Rev." userId="24cc3bdc5f3f67c3" providerId="LiveId" clId="{AB9EBC88-B75A-4375-8151-1EA561EEDE9E}" dt="2024-08-04T12:14:05.098" v="1226" actId="478"/>
          <ac:spMkLst>
            <pc:docMk/>
            <pc:sldMk cId="2204398018" sldId="278"/>
            <ac:spMk id="13" creationId="{C0FD8FA3-8222-816E-2471-179634748567}"/>
          </ac:spMkLst>
        </pc:spChg>
        <pc:spChg chg="add del">
          <ac:chgData name="Zujian Rev." userId="24cc3bdc5f3f67c3" providerId="LiveId" clId="{AB9EBC88-B75A-4375-8151-1EA561EEDE9E}" dt="2024-08-04T12:14:58.821" v="1326" actId="26606"/>
          <ac:spMkLst>
            <pc:docMk/>
            <pc:sldMk cId="2204398018" sldId="278"/>
            <ac:spMk id="16" creationId="{1E9986A5-A7D1-4022-BAC0-885FB7A141AE}"/>
          </ac:spMkLst>
        </pc:spChg>
        <pc:spChg chg="add del">
          <ac:chgData name="Zujian Rev." userId="24cc3bdc5f3f67c3" providerId="LiveId" clId="{AB9EBC88-B75A-4375-8151-1EA561EEDE9E}" dt="2024-08-04T12:14:58.821" v="1326" actId="26606"/>
          <ac:spMkLst>
            <pc:docMk/>
            <pc:sldMk cId="2204398018" sldId="278"/>
            <ac:spMk id="18" creationId="{D2758DA7-6A89-49A1-B9F5-546D993242F8}"/>
          </ac:spMkLst>
        </pc:spChg>
        <pc:spChg chg="add del">
          <ac:chgData name="Zujian Rev." userId="24cc3bdc5f3f67c3" providerId="LiveId" clId="{AB9EBC88-B75A-4375-8151-1EA561EEDE9E}" dt="2024-08-04T12:15:18.583" v="1330" actId="26606"/>
          <ac:spMkLst>
            <pc:docMk/>
            <pc:sldMk cId="2204398018" sldId="278"/>
            <ac:spMk id="30" creationId="{FC3D2873-2194-4FB0-BFBA-7E7EEB984862}"/>
          </ac:spMkLst>
        </pc:spChg>
        <pc:spChg chg="add del">
          <ac:chgData name="Zujian Rev." userId="24cc3bdc5f3f67c3" providerId="LiveId" clId="{AB9EBC88-B75A-4375-8151-1EA561EEDE9E}" dt="2024-08-04T12:15:18.583" v="1330" actId="26606"/>
          <ac:spMkLst>
            <pc:docMk/>
            <pc:sldMk cId="2204398018" sldId="278"/>
            <ac:spMk id="32" creationId="{B228652A-FD81-4A3C-B164-2012BF4EEA56}"/>
          </ac:spMkLst>
        </pc:spChg>
        <pc:spChg chg="add del">
          <ac:chgData name="Zujian Rev." userId="24cc3bdc5f3f67c3" providerId="LiveId" clId="{AB9EBC88-B75A-4375-8151-1EA561EEDE9E}" dt="2024-08-04T12:15:18.583" v="1330" actId="26606"/>
          <ac:spMkLst>
            <pc:docMk/>
            <pc:sldMk cId="2204398018" sldId="278"/>
            <ac:spMk id="34" creationId="{FE8F25D8-4980-4C67-9E0C-7BE94C9CBFE6}"/>
          </ac:spMkLst>
        </pc:spChg>
        <pc:spChg chg="add del">
          <ac:chgData name="Zujian Rev." userId="24cc3bdc5f3f67c3" providerId="LiveId" clId="{AB9EBC88-B75A-4375-8151-1EA561EEDE9E}" dt="2024-08-04T12:15:18.583" v="1330" actId="26606"/>
          <ac:spMkLst>
            <pc:docMk/>
            <pc:sldMk cId="2204398018" sldId="278"/>
            <ac:spMk id="36" creationId="{1A214C69-1234-4E5D-91CD-BEA00204258E}"/>
          </ac:spMkLst>
        </pc:spChg>
        <pc:spChg chg="add del">
          <ac:chgData name="Zujian Rev." userId="24cc3bdc5f3f67c3" providerId="LiveId" clId="{AB9EBC88-B75A-4375-8151-1EA561EEDE9E}" dt="2024-08-04T12:15:18.583" v="1330" actId="26606"/>
          <ac:spMkLst>
            <pc:docMk/>
            <pc:sldMk cId="2204398018" sldId="278"/>
            <ac:spMk id="38" creationId="{F86E49C8-40C0-4E80-BAC0-9A66298F1D1C}"/>
          </ac:spMkLst>
        </pc:spChg>
        <pc:spChg chg="add del">
          <ac:chgData name="Zujian Rev." userId="24cc3bdc5f3f67c3" providerId="LiveId" clId="{AB9EBC88-B75A-4375-8151-1EA561EEDE9E}" dt="2024-08-04T12:15:29.533" v="1334" actId="26606"/>
          <ac:spMkLst>
            <pc:docMk/>
            <pc:sldMk cId="2204398018" sldId="278"/>
            <ac:spMk id="43" creationId="{848F64AA-5BE2-4280-BEFA-DC288118FCCE}"/>
          </ac:spMkLst>
        </pc:spChg>
        <pc:spChg chg="add del">
          <ac:chgData name="Zujian Rev." userId="24cc3bdc5f3f67c3" providerId="LiveId" clId="{AB9EBC88-B75A-4375-8151-1EA561EEDE9E}" dt="2024-08-04T12:16:24.860" v="1358" actId="26606"/>
          <ac:spMkLst>
            <pc:docMk/>
            <pc:sldMk cId="2204398018" sldId="278"/>
            <ac:spMk id="45" creationId="{ADA216DF-C268-4A25-A2DC-51E15F55003F}"/>
          </ac:spMkLst>
        </pc:spChg>
        <pc:spChg chg="add del">
          <ac:chgData name="Zujian Rev." userId="24cc3bdc5f3f67c3" providerId="LiveId" clId="{AB9EBC88-B75A-4375-8151-1EA561EEDE9E}" dt="2024-08-04T12:16:24.860" v="1358" actId="26606"/>
          <ac:spMkLst>
            <pc:docMk/>
            <pc:sldMk cId="2204398018" sldId="278"/>
            <ac:spMk id="46" creationId="{DE127D07-37F2-4FE3-9F47-F0CD6740D5D8}"/>
          </ac:spMkLst>
        </pc:spChg>
        <pc:spChg chg="add del">
          <ac:chgData name="Zujian Rev." userId="24cc3bdc5f3f67c3" providerId="LiveId" clId="{AB9EBC88-B75A-4375-8151-1EA561EEDE9E}" dt="2024-08-04T12:16:24.854" v="1357" actId="26606"/>
          <ac:spMkLst>
            <pc:docMk/>
            <pc:sldMk cId="2204398018" sldId="278"/>
            <ac:spMk id="55" creationId="{F7EDEA10-087E-4352-A848-7D9888DC6745}"/>
          </ac:spMkLst>
        </pc:spChg>
        <pc:spChg chg="add del">
          <ac:chgData name="Zujian Rev." userId="24cc3bdc5f3f67c3" providerId="LiveId" clId="{AB9EBC88-B75A-4375-8151-1EA561EEDE9E}" dt="2024-08-04T12:16:24.854" v="1357" actId="26606"/>
          <ac:spMkLst>
            <pc:docMk/>
            <pc:sldMk cId="2204398018" sldId="278"/>
            <ac:spMk id="56" creationId="{605D77EC-B84E-48F8-9EC4-93E851C0FA25}"/>
          </ac:spMkLst>
        </pc:spChg>
        <pc:grpChg chg="add del">
          <ac:chgData name="Zujian Rev." userId="24cc3bdc5f3f67c3" providerId="LiveId" clId="{AB9EBC88-B75A-4375-8151-1EA561EEDE9E}" dt="2024-08-04T12:15:29.543" v="1335" actId="26606"/>
          <ac:grpSpMkLst>
            <pc:docMk/>
            <pc:sldMk cId="2204398018" sldId="278"/>
            <ac:grpSpMk id="23" creationId="{AA47CC56-1188-533D-88C5-F705AFAAAE96}"/>
          </ac:grpSpMkLst>
        </pc:grpChg>
        <pc:grpChg chg="add del">
          <ac:chgData name="Zujian Rev." userId="24cc3bdc5f3f67c3" providerId="LiveId" clId="{AB9EBC88-B75A-4375-8151-1EA561EEDE9E}" dt="2024-08-04T12:15:21.585" v="1332" actId="26606"/>
          <ac:grpSpMkLst>
            <pc:docMk/>
            <pc:sldMk cId="2204398018" sldId="278"/>
            <ac:grpSpMk id="40" creationId="{7D65C7AE-43E6-DEEF-21C6-94F69770B311}"/>
          </ac:grpSpMkLst>
        </pc:grpChg>
        <pc:grpChg chg="add del">
          <ac:chgData name="Zujian Rev." userId="24cc3bdc5f3f67c3" providerId="LiveId" clId="{AB9EBC88-B75A-4375-8151-1EA561EEDE9E}" dt="2024-08-04T12:16:23.696" v="1354" actId="26606"/>
          <ac:grpSpMkLst>
            <pc:docMk/>
            <pc:sldMk cId="2204398018" sldId="278"/>
            <ac:grpSpMk id="51" creationId="{AA47CC56-1188-533D-88C5-F705AFAAAE96}"/>
          </ac:grpSpMkLst>
        </pc:grpChg>
        <pc:grpChg chg="add">
          <ac:chgData name="Zujian Rev." userId="24cc3bdc5f3f67c3" providerId="LiveId" clId="{AB9EBC88-B75A-4375-8151-1EA561EEDE9E}" dt="2024-08-04T12:16:24.860" v="1358" actId="26606"/>
          <ac:grpSpMkLst>
            <pc:docMk/>
            <pc:sldMk cId="2204398018" sldId="278"/>
            <ac:grpSpMk id="58" creationId="{AA47CC56-1188-533D-88C5-F705AFAAAE96}"/>
          </ac:grpSpMkLst>
        </pc:grpChg>
        <pc:picChg chg="add mod ord">
          <ac:chgData name="Zujian Rev." userId="24cc3bdc5f3f67c3" providerId="LiveId" clId="{AB9EBC88-B75A-4375-8151-1EA561EEDE9E}" dt="2024-08-04T12:16:24.860" v="1358" actId="26606"/>
          <ac:picMkLst>
            <pc:docMk/>
            <pc:sldMk cId="2204398018" sldId="278"/>
            <ac:picMk id="5" creationId="{91394D03-4BF0-8D96-F2C6-7D00CB9A62CC}"/>
          </ac:picMkLst>
        </pc:picChg>
        <pc:picChg chg="add mod ord">
          <ac:chgData name="Zujian Rev." userId="24cc3bdc5f3f67c3" providerId="LiveId" clId="{AB9EBC88-B75A-4375-8151-1EA561EEDE9E}" dt="2024-08-04T12:16:24.860" v="1358" actId="26606"/>
          <ac:picMkLst>
            <pc:docMk/>
            <pc:sldMk cId="2204398018" sldId="278"/>
            <ac:picMk id="7" creationId="{6A2F61BF-588F-A177-18A5-A82B883E3E12}"/>
          </ac:picMkLst>
        </pc:picChg>
        <pc:picChg chg="add mod ord">
          <ac:chgData name="Zujian Rev." userId="24cc3bdc5f3f67c3" providerId="LiveId" clId="{AB9EBC88-B75A-4375-8151-1EA561EEDE9E}" dt="2024-08-04T12:16:24.860" v="1358" actId="26606"/>
          <ac:picMkLst>
            <pc:docMk/>
            <pc:sldMk cId="2204398018" sldId="278"/>
            <ac:picMk id="9" creationId="{90BAD313-990B-5873-D9D4-5A44B55B5BDD}"/>
          </ac:picMkLst>
        </pc:picChg>
      </pc:sldChg>
      <pc:sldChg chg="delSp add setBg delDesignElem">
        <pc:chgData name="Zujian Rev." userId="24cc3bdc5f3f67c3" providerId="LiveId" clId="{AB9EBC88-B75A-4375-8151-1EA561EEDE9E}" dt="2024-08-04T12:18:01.180" v="1363"/>
        <pc:sldMkLst>
          <pc:docMk/>
          <pc:sldMk cId="1838171406" sldId="279"/>
        </pc:sldMkLst>
        <pc:spChg chg="del">
          <ac:chgData name="Zujian Rev." userId="24cc3bdc5f3f67c3" providerId="LiveId" clId="{AB9EBC88-B75A-4375-8151-1EA561EEDE9E}" dt="2024-08-04T12:18:01.180" v="1363"/>
          <ac:spMkLst>
            <pc:docMk/>
            <pc:sldMk cId="1838171406" sldId="279"/>
            <ac:spMk id="32" creationId="{ECC07320-C2CA-4E29-8481-9D9E143C7788}"/>
          </ac:spMkLst>
        </pc:spChg>
        <pc:spChg chg="del">
          <ac:chgData name="Zujian Rev." userId="24cc3bdc5f3f67c3" providerId="LiveId" clId="{AB9EBC88-B75A-4375-8151-1EA561EEDE9E}" dt="2024-08-04T12:18:01.180" v="1363"/>
          <ac:spMkLst>
            <pc:docMk/>
            <pc:sldMk cId="1838171406" sldId="279"/>
            <ac:spMk id="33" creationId="{178FB36B-5BFE-42CA-BC60-1115E0D95EEC}"/>
          </ac:spMkLst>
        </pc:spChg>
      </pc:sldChg>
      <pc:sldMasterChg chg="addSldLayout">
        <pc:chgData name="Zujian Rev." userId="24cc3bdc5f3f67c3" providerId="LiveId" clId="{AB9EBC88-B75A-4375-8151-1EA561EEDE9E}" dt="2024-08-03T04:51:15.010" v="0" actId="680"/>
        <pc:sldMasterMkLst>
          <pc:docMk/>
          <pc:sldMasterMk cId="728926454" sldId="2147483648"/>
        </pc:sldMasterMkLst>
        <pc:sldLayoutChg chg="add">
          <pc:chgData name="Zujian Rev." userId="24cc3bdc5f3f67c3" providerId="LiveId" clId="{AB9EBC88-B75A-4375-8151-1EA561EEDE9E}" dt="2024-08-03T04:51:15.010" v="0" actId="680"/>
          <pc:sldLayoutMkLst>
            <pc:docMk/>
            <pc:sldMasterMk cId="728926454" sldId="2147483648"/>
            <pc:sldLayoutMk cId="1442577821" sldId="2147483649"/>
          </pc:sldLayoutMkLst>
        </pc:sldLayoutChg>
      </pc:sldMasterChg>
    </pc:docChg>
  </pc:docChgLst>
  <pc:docChgLst>
    <pc:chgData name="Zujian Rev." userId="24cc3bdc5f3f67c3" providerId="LiveId" clId="{262BE29C-DE19-44AE-8F9E-35063F4DB41C}"/>
    <pc:docChg chg="custSel addSld modSld">
      <pc:chgData name="Zujian Rev." userId="24cc3bdc5f3f67c3" providerId="LiveId" clId="{262BE29C-DE19-44AE-8F9E-35063F4DB41C}" dt="2024-08-11T03:49:19.507" v="396" actId="20577"/>
      <pc:docMkLst>
        <pc:docMk/>
      </pc:docMkLst>
      <pc:sldChg chg="modSp mod">
        <pc:chgData name="Zujian Rev." userId="24cc3bdc5f3f67c3" providerId="LiveId" clId="{262BE29C-DE19-44AE-8F9E-35063F4DB41C}" dt="2024-08-11T03:00:28.122" v="40" actId="20577"/>
        <pc:sldMkLst>
          <pc:docMk/>
          <pc:sldMk cId="4158343006" sldId="256"/>
        </pc:sldMkLst>
        <pc:spChg chg="mod">
          <ac:chgData name="Zujian Rev." userId="24cc3bdc5f3f67c3" providerId="LiveId" clId="{262BE29C-DE19-44AE-8F9E-35063F4DB41C}" dt="2024-08-10T23:29:24.074" v="0"/>
          <ac:spMkLst>
            <pc:docMk/>
            <pc:sldMk cId="4158343006" sldId="256"/>
            <ac:spMk id="2" creationId="{39117E4F-A3BB-2618-D2FD-979E9967FE4A}"/>
          </ac:spMkLst>
        </pc:spChg>
        <pc:spChg chg="mod">
          <ac:chgData name="Zujian Rev." userId="24cc3bdc5f3f67c3" providerId="LiveId" clId="{262BE29C-DE19-44AE-8F9E-35063F4DB41C}" dt="2024-08-11T03:00:28.122" v="40" actId="20577"/>
          <ac:spMkLst>
            <pc:docMk/>
            <pc:sldMk cId="4158343006" sldId="256"/>
            <ac:spMk id="7" creationId="{474FAC18-DB26-A547-49A4-02BD2FE8F341}"/>
          </ac:spMkLst>
        </pc:spChg>
      </pc:sldChg>
      <pc:sldChg chg="addSp modSp mod modAnim">
        <pc:chgData name="Zujian Rev." userId="24cc3bdc5f3f67c3" providerId="LiveId" clId="{262BE29C-DE19-44AE-8F9E-35063F4DB41C}" dt="2024-08-11T03:09:32.977" v="84" actId="1076"/>
        <pc:sldMkLst>
          <pc:docMk/>
          <pc:sldMk cId="1254008235" sldId="257"/>
        </pc:sldMkLst>
        <pc:spChg chg="add mod">
          <ac:chgData name="Zujian Rev." userId="24cc3bdc5f3f67c3" providerId="LiveId" clId="{262BE29C-DE19-44AE-8F9E-35063F4DB41C}" dt="2024-08-11T03:09:32.977" v="84" actId="1076"/>
          <ac:spMkLst>
            <pc:docMk/>
            <pc:sldMk cId="1254008235" sldId="257"/>
            <ac:spMk id="8" creationId="{44182AB4-9FF5-A913-4BFB-7CC5DE2CA452}"/>
          </ac:spMkLst>
        </pc:spChg>
      </pc:sldChg>
      <pc:sldChg chg="addSp delSp modSp mod setBg">
        <pc:chgData name="Zujian Rev." userId="24cc3bdc5f3f67c3" providerId="LiveId" clId="{262BE29C-DE19-44AE-8F9E-35063F4DB41C}" dt="2024-08-11T03:48:59.817" v="386" actId="962"/>
        <pc:sldMkLst>
          <pc:docMk/>
          <pc:sldMk cId="857140020" sldId="258"/>
        </pc:sldMkLst>
        <pc:spChg chg="del">
          <ac:chgData name="Zujian Rev." userId="24cc3bdc5f3f67c3" providerId="LiveId" clId="{262BE29C-DE19-44AE-8F9E-35063F4DB41C}" dt="2024-08-11T03:48:56.216" v="384" actId="26606"/>
          <ac:spMkLst>
            <pc:docMk/>
            <pc:sldMk cId="857140020" sldId="258"/>
            <ac:spMk id="2" creationId="{683B6A44-9F62-68B5-9EEC-3E778BE8F8E1}"/>
          </ac:spMkLst>
        </pc:spChg>
        <pc:spChg chg="del">
          <ac:chgData name="Zujian Rev." userId="24cc3bdc5f3f67c3" providerId="LiveId" clId="{262BE29C-DE19-44AE-8F9E-35063F4DB41C}" dt="2024-08-11T03:48:56.216" v="384" actId="26606"/>
          <ac:spMkLst>
            <pc:docMk/>
            <pc:sldMk cId="857140020" sldId="258"/>
            <ac:spMk id="3" creationId="{F5719032-5F64-E54E-DA12-EA93BA211547}"/>
          </ac:spMkLst>
        </pc:spChg>
        <pc:spChg chg="add">
          <ac:chgData name="Zujian Rev." userId="24cc3bdc5f3f67c3" providerId="LiveId" clId="{262BE29C-DE19-44AE-8F9E-35063F4DB41C}" dt="2024-08-11T03:48:56.216" v="384" actId="26606"/>
          <ac:spMkLst>
            <pc:docMk/>
            <pc:sldMk cId="857140020" sldId="258"/>
            <ac:spMk id="11" creationId="{42A4FC2C-047E-45A5-965D-8E1E3BF09BC6}"/>
          </ac:spMkLst>
        </pc:spChg>
        <pc:picChg chg="del">
          <ac:chgData name="Zujian Rev." userId="24cc3bdc5f3f67c3" providerId="LiveId" clId="{262BE29C-DE19-44AE-8F9E-35063F4DB41C}" dt="2024-08-11T03:48:51.670" v="381" actId="478"/>
          <ac:picMkLst>
            <pc:docMk/>
            <pc:sldMk cId="857140020" sldId="258"/>
            <ac:picMk id="5" creationId="{B0B02CA7-FC0F-FC89-18EC-D8F910897862}"/>
          </ac:picMkLst>
        </pc:picChg>
        <pc:picChg chg="add mod">
          <ac:chgData name="Zujian Rev." userId="24cc3bdc5f3f67c3" providerId="LiveId" clId="{262BE29C-DE19-44AE-8F9E-35063F4DB41C}" dt="2024-08-11T03:48:59.817" v="386" actId="962"/>
          <ac:picMkLst>
            <pc:docMk/>
            <pc:sldMk cId="857140020" sldId="258"/>
            <ac:picMk id="6" creationId="{BCBF3650-C54C-D934-1DC1-761AAE3BCA10}"/>
          </ac:picMkLst>
        </pc:picChg>
      </pc:sldChg>
      <pc:sldChg chg="addSp delSp modSp mod addAnim">
        <pc:chgData name="Zujian Rev." userId="24cc3bdc5f3f67c3" providerId="LiveId" clId="{262BE29C-DE19-44AE-8F9E-35063F4DB41C}" dt="2024-08-11T02:59:21.281" v="30"/>
        <pc:sldMkLst>
          <pc:docMk/>
          <pc:sldMk cId="1699759423" sldId="259"/>
        </pc:sldMkLst>
        <pc:spChg chg="mod">
          <ac:chgData name="Zujian Rev." userId="24cc3bdc5f3f67c3" providerId="LiveId" clId="{262BE29C-DE19-44AE-8F9E-35063F4DB41C}" dt="2024-08-11T02:59:21.281" v="29" actId="26606"/>
          <ac:spMkLst>
            <pc:docMk/>
            <pc:sldMk cId="1699759423" sldId="259"/>
            <ac:spMk id="2" creationId="{C0F4CCDE-A707-AF58-9F57-A59C2CF9BE29}"/>
          </ac:spMkLst>
        </pc:spChg>
        <pc:spChg chg="del">
          <ac:chgData name="Zujian Rev." userId="24cc3bdc5f3f67c3" providerId="LiveId" clId="{262BE29C-DE19-44AE-8F9E-35063F4DB41C}" dt="2024-08-11T02:59:07.290" v="27" actId="26606"/>
          <ac:spMkLst>
            <pc:docMk/>
            <pc:sldMk cId="1699759423" sldId="259"/>
            <ac:spMk id="10" creationId="{37C89E4B-3C9F-44B9-8B86-D9E3D112D8EC}"/>
          </ac:spMkLst>
        </pc:spChg>
        <pc:spChg chg="add del">
          <ac:chgData name="Zujian Rev." userId="24cc3bdc5f3f67c3" providerId="LiveId" clId="{262BE29C-DE19-44AE-8F9E-35063F4DB41C}" dt="2024-08-11T02:59:14.045" v="28" actId="478"/>
          <ac:spMkLst>
            <pc:docMk/>
            <pc:sldMk cId="1699759423" sldId="259"/>
            <ac:spMk id="18" creationId="{922D8DD5-699F-096C-9F5C-724786512A2B}"/>
          </ac:spMkLst>
        </pc:spChg>
        <pc:spChg chg="add del">
          <ac:chgData name="Zujian Rev." userId="24cc3bdc5f3f67c3" providerId="LiveId" clId="{262BE29C-DE19-44AE-8F9E-35063F4DB41C}" dt="2024-08-11T02:59:21.281" v="29" actId="26606"/>
          <ac:spMkLst>
            <pc:docMk/>
            <pc:sldMk cId="1699759423" sldId="259"/>
            <ac:spMk id="21" creationId="{E36BB3C5-822B-45E1-A81E-5CC3176C61A1}"/>
          </ac:spMkLst>
        </pc:spChg>
        <pc:spChg chg="add del">
          <ac:chgData name="Zujian Rev." userId="24cc3bdc5f3f67c3" providerId="LiveId" clId="{262BE29C-DE19-44AE-8F9E-35063F4DB41C}" dt="2024-08-11T02:59:21.281" v="29" actId="26606"/>
          <ac:spMkLst>
            <pc:docMk/>
            <pc:sldMk cId="1699759423" sldId="259"/>
            <ac:spMk id="23" creationId="{FB39ECA9-4CDE-4883-98E8-287E905E9F07}"/>
          </ac:spMkLst>
        </pc:spChg>
        <pc:spChg chg="add del">
          <ac:chgData name="Zujian Rev." userId="24cc3bdc5f3f67c3" providerId="LiveId" clId="{262BE29C-DE19-44AE-8F9E-35063F4DB41C}" dt="2024-08-11T02:59:21.281" v="29" actId="26606"/>
          <ac:spMkLst>
            <pc:docMk/>
            <pc:sldMk cId="1699759423" sldId="259"/>
            <ac:spMk id="25" creationId="{A67483D0-BAEB-4927-88AD-76F5DA8468DE}"/>
          </ac:spMkLst>
        </pc:spChg>
        <pc:spChg chg="add del">
          <ac:chgData name="Zujian Rev." userId="24cc3bdc5f3f67c3" providerId="LiveId" clId="{262BE29C-DE19-44AE-8F9E-35063F4DB41C}" dt="2024-08-11T02:59:21.281" v="29" actId="26606"/>
          <ac:spMkLst>
            <pc:docMk/>
            <pc:sldMk cId="1699759423" sldId="259"/>
            <ac:spMk id="27" creationId="{0DBB7B12-4298-4CFB-B539-44A91C930328}"/>
          </ac:spMkLst>
        </pc:spChg>
        <pc:spChg chg="add">
          <ac:chgData name="Zujian Rev." userId="24cc3bdc5f3f67c3" providerId="LiveId" clId="{262BE29C-DE19-44AE-8F9E-35063F4DB41C}" dt="2024-08-11T02:59:21.281" v="29" actId="26606"/>
          <ac:spMkLst>
            <pc:docMk/>
            <pc:sldMk cId="1699759423" sldId="259"/>
            <ac:spMk id="32" creationId="{FFCDD23B-75C8-427B-BD08-53C8156CD7CD}"/>
          </ac:spMkLst>
        </pc:spChg>
        <pc:spChg chg="add">
          <ac:chgData name="Zujian Rev." userId="24cc3bdc5f3f67c3" providerId="LiveId" clId="{262BE29C-DE19-44AE-8F9E-35063F4DB41C}" dt="2024-08-11T02:59:21.281" v="29" actId="26606"/>
          <ac:spMkLst>
            <pc:docMk/>
            <pc:sldMk cId="1699759423" sldId="259"/>
            <ac:spMk id="34" creationId="{AFFC87AC-C919-4FE5-BAC3-39509E001152}"/>
          </ac:spMkLst>
        </pc:spChg>
        <pc:spChg chg="add">
          <ac:chgData name="Zujian Rev." userId="24cc3bdc5f3f67c3" providerId="LiveId" clId="{262BE29C-DE19-44AE-8F9E-35063F4DB41C}" dt="2024-08-11T02:59:21.281" v="29" actId="26606"/>
          <ac:spMkLst>
            <pc:docMk/>
            <pc:sldMk cId="1699759423" sldId="259"/>
            <ac:spMk id="36" creationId="{AB5E08C4-8CDD-4623-A5B8-E998C6DEE3B7}"/>
          </ac:spMkLst>
        </pc:spChg>
        <pc:spChg chg="add">
          <ac:chgData name="Zujian Rev." userId="24cc3bdc5f3f67c3" providerId="LiveId" clId="{262BE29C-DE19-44AE-8F9E-35063F4DB41C}" dt="2024-08-11T02:59:21.281" v="29" actId="26606"/>
          <ac:spMkLst>
            <pc:docMk/>
            <pc:sldMk cId="1699759423" sldId="259"/>
            <ac:spMk id="38" creationId="{15F33878-D502-4FFA-8ACE-F2AECDB2A23F}"/>
          </ac:spMkLst>
        </pc:spChg>
        <pc:picChg chg="add mod">
          <ac:chgData name="Zujian Rev." userId="24cc3bdc5f3f67c3" providerId="LiveId" clId="{262BE29C-DE19-44AE-8F9E-35063F4DB41C}" dt="2024-08-11T02:59:21.281" v="29" actId="26606"/>
          <ac:picMkLst>
            <pc:docMk/>
            <pc:sldMk cId="1699759423" sldId="259"/>
            <ac:picMk id="4" creationId="{E3982EE9-6713-AC7E-624F-6F82DC49E497}"/>
          </ac:picMkLst>
        </pc:picChg>
        <pc:picChg chg="mod">
          <ac:chgData name="Zujian Rev." userId="24cc3bdc5f3f67c3" providerId="LiveId" clId="{262BE29C-DE19-44AE-8F9E-35063F4DB41C}" dt="2024-08-11T02:59:21.281" v="29" actId="26606"/>
          <ac:picMkLst>
            <pc:docMk/>
            <pc:sldMk cId="1699759423" sldId="259"/>
            <ac:picMk id="5" creationId="{01097864-2A14-CA92-6C6E-DE43C222338A}"/>
          </ac:picMkLst>
        </pc:picChg>
        <pc:cxnChg chg="del">
          <ac:chgData name="Zujian Rev." userId="24cc3bdc5f3f67c3" providerId="LiveId" clId="{262BE29C-DE19-44AE-8F9E-35063F4DB41C}" dt="2024-08-11T02:59:07.290" v="27" actId="26606"/>
          <ac:cxnSpMkLst>
            <pc:docMk/>
            <pc:sldMk cId="1699759423" sldId="259"/>
            <ac:cxnSpMk id="12" creationId="{AA2EAA10-076F-46BD-8F0F-B9A2FB77A85C}"/>
          </ac:cxnSpMkLst>
        </pc:cxnChg>
        <pc:cxnChg chg="del">
          <ac:chgData name="Zujian Rev." userId="24cc3bdc5f3f67c3" providerId="LiveId" clId="{262BE29C-DE19-44AE-8F9E-35063F4DB41C}" dt="2024-08-11T02:59:07.290" v="27" actId="26606"/>
          <ac:cxnSpMkLst>
            <pc:docMk/>
            <pc:sldMk cId="1699759423" sldId="259"/>
            <ac:cxnSpMk id="14" creationId="{D891E407-403B-4764-86C9-33A56D3BCAA3}"/>
          </ac:cxnSpMkLst>
        </pc:cxnChg>
      </pc:sldChg>
      <pc:sldChg chg="modSp">
        <pc:chgData name="Zujian Rev." userId="24cc3bdc5f3f67c3" providerId="LiveId" clId="{262BE29C-DE19-44AE-8F9E-35063F4DB41C}" dt="2024-08-10T23:30:10.453" v="8"/>
        <pc:sldMkLst>
          <pc:docMk/>
          <pc:sldMk cId="801158806" sldId="260"/>
        </pc:sldMkLst>
        <pc:spChg chg="mod">
          <ac:chgData name="Zujian Rev." userId="24cc3bdc5f3f67c3" providerId="LiveId" clId="{262BE29C-DE19-44AE-8F9E-35063F4DB41C}" dt="2024-08-10T23:30:10.453" v="8"/>
          <ac:spMkLst>
            <pc:docMk/>
            <pc:sldMk cId="801158806" sldId="260"/>
            <ac:spMk id="2" creationId="{EFF6284B-496A-B006-DEA5-D87F1079AD85}"/>
          </ac:spMkLst>
        </pc:spChg>
      </pc:sldChg>
      <pc:sldChg chg="modSp">
        <pc:chgData name="Zujian Rev." userId="24cc3bdc5f3f67c3" providerId="LiveId" clId="{262BE29C-DE19-44AE-8F9E-35063F4DB41C}" dt="2024-08-10T23:29:31.783" v="1"/>
        <pc:sldMkLst>
          <pc:docMk/>
          <pc:sldMk cId="3622696911" sldId="261"/>
        </pc:sldMkLst>
        <pc:spChg chg="mod">
          <ac:chgData name="Zujian Rev." userId="24cc3bdc5f3f67c3" providerId="LiveId" clId="{262BE29C-DE19-44AE-8F9E-35063F4DB41C}" dt="2024-08-10T23:29:31.783" v="1"/>
          <ac:spMkLst>
            <pc:docMk/>
            <pc:sldMk cId="3622696911" sldId="261"/>
            <ac:spMk id="3" creationId="{84D37EC1-FCF4-BFB5-073A-2321AA247BCF}"/>
          </ac:spMkLst>
        </pc:spChg>
      </pc:sldChg>
      <pc:sldChg chg="modSp">
        <pc:chgData name="Zujian Rev." userId="24cc3bdc5f3f67c3" providerId="LiveId" clId="{262BE29C-DE19-44AE-8F9E-35063F4DB41C}" dt="2024-08-10T23:29:37.073" v="2"/>
        <pc:sldMkLst>
          <pc:docMk/>
          <pc:sldMk cId="1502797465" sldId="262"/>
        </pc:sldMkLst>
        <pc:spChg chg="mod">
          <ac:chgData name="Zujian Rev." userId="24cc3bdc5f3f67c3" providerId="LiveId" clId="{262BE29C-DE19-44AE-8F9E-35063F4DB41C}" dt="2024-08-10T23:29:37.073" v="2"/>
          <ac:spMkLst>
            <pc:docMk/>
            <pc:sldMk cId="1502797465" sldId="262"/>
            <ac:spMk id="3" creationId="{9B2B6340-04C2-32F7-BE03-D0CF18A706D0}"/>
          </ac:spMkLst>
        </pc:spChg>
      </pc:sldChg>
      <pc:sldChg chg="modSp">
        <pc:chgData name="Zujian Rev." userId="24cc3bdc5f3f67c3" providerId="LiveId" clId="{262BE29C-DE19-44AE-8F9E-35063F4DB41C}" dt="2024-08-10T23:29:43.153" v="3"/>
        <pc:sldMkLst>
          <pc:docMk/>
          <pc:sldMk cId="329926041" sldId="263"/>
        </pc:sldMkLst>
        <pc:spChg chg="mod">
          <ac:chgData name="Zujian Rev." userId="24cc3bdc5f3f67c3" providerId="LiveId" clId="{262BE29C-DE19-44AE-8F9E-35063F4DB41C}" dt="2024-08-10T23:29:43.153" v="3"/>
          <ac:spMkLst>
            <pc:docMk/>
            <pc:sldMk cId="329926041" sldId="263"/>
            <ac:spMk id="3" creationId="{91F31FBF-F8E8-24FA-71E7-02A9E566E51D}"/>
          </ac:spMkLst>
        </pc:spChg>
      </pc:sldChg>
      <pc:sldChg chg="modSp">
        <pc:chgData name="Zujian Rev." userId="24cc3bdc5f3f67c3" providerId="LiveId" clId="{262BE29C-DE19-44AE-8F9E-35063F4DB41C}" dt="2024-08-10T23:29:48.271" v="4"/>
        <pc:sldMkLst>
          <pc:docMk/>
          <pc:sldMk cId="1617094854" sldId="264"/>
        </pc:sldMkLst>
        <pc:spChg chg="mod">
          <ac:chgData name="Zujian Rev." userId="24cc3bdc5f3f67c3" providerId="LiveId" clId="{262BE29C-DE19-44AE-8F9E-35063F4DB41C}" dt="2024-08-10T23:29:48.271" v="4"/>
          <ac:spMkLst>
            <pc:docMk/>
            <pc:sldMk cId="1617094854" sldId="264"/>
            <ac:spMk id="3" creationId="{744A37DD-77E9-1C56-672C-E510A31A88C0}"/>
          </ac:spMkLst>
        </pc:spChg>
      </pc:sldChg>
      <pc:sldChg chg="modSp">
        <pc:chgData name="Zujian Rev." userId="24cc3bdc5f3f67c3" providerId="LiveId" clId="{262BE29C-DE19-44AE-8F9E-35063F4DB41C}" dt="2024-08-10T23:29:53.882" v="5"/>
        <pc:sldMkLst>
          <pc:docMk/>
          <pc:sldMk cId="2811261175" sldId="265"/>
        </pc:sldMkLst>
        <pc:spChg chg="mod">
          <ac:chgData name="Zujian Rev." userId="24cc3bdc5f3f67c3" providerId="LiveId" clId="{262BE29C-DE19-44AE-8F9E-35063F4DB41C}" dt="2024-08-10T23:29:53.882" v="5"/>
          <ac:spMkLst>
            <pc:docMk/>
            <pc:sldMk cId="2811261175" sldId="265"/>
            <ac:spMk id="3" creationId="{AA96332C-B01C-B55D-7763-07C01BFF81E0}"/>
          </ac:spMkLst>
        </pc:spChg>
      </pc:sldChg>
      <pc:sldChg chg="modSp mod">
        <pc:chgData name="Zujian Rev." userId="24cc3bdc5f3f67c3" providerId="LiveId" clId="{262BE29C-DE19-44AE-8F9E-35063F4DB41C}" dt="2024-08-10T23:30:32.507" v="11" actId="403"/>
        <pc:sldMkLst>
          <pc:docMk/>
          <pc:sldMk cId="457460654" sldId="266"/>
        </pc:sldMkLst>
        <pc:spChg chg="mod">
          <ac:chgData name="Zujian Rev." userId="24cc3bdc5f3f67c3" providerId="LiveId" clId="{262BE29C-DE19-44AE-8F9E-35063F4DB41C}" dt="2024-08-10T23:30:32.507" v="11" actId="403"/>
          <ac:spMkLst>
            <pc:docMk/>
            <pc:sldMk cId="457460654" sldId="266"/>
            <ac:spMk id="3" creationId="{25D0D2DF-8409-503F-61E0-C312D49B03AA}"/>
          </ac:spMkLst>
        </pc:spChg>
      </pc:sldChg>
      <pc:sldChg chg="modSp">
        <pc:chgData name="Zujian Rev." userId="24cc3bdc5f3f67c3" providerId="LiveId" clId="{262BE29C-DE19-44AE-8F9E-35063F4DB41C}" dt="2024-08-10T23:31:08.706" v="12"/>
        <pc:sldMkLst>
          <pc:docMk/>
          <pc:sldMk cId="2944694785" sldId="267"/>
        </pc:sldMkLst>
        <pc:spChg chg="mod">
          <ac:chgData name="Zujian Rev." userId="24cc3bdc5f3f67c3" providerId="LiveId" clId="{262BE29C-DE19-44AE-8F9E-35063F4DB41C}" dt="2024-08-10T23:31:08.706" v="12"/>
          <ac:spMkLst>
            <pc:docMk/>
            <pc:sldMk cId="2944694785" sldId="267"/>
            <ac:spMk id="2" creationId="{8B3382CA-B82C-2FBA-B49D-73F6EF4383B9}"/>
          </ac:spMkLst>
        </pc:spChg>
      </pc:sldChg>
      <pc:sldChg chg="modSp">
        <pc:chgData name="Zujian Rev." userId="24cc3bdc5f3f67c3" providerId="LiveId" clId="{262BE29C-DE19-44AE-8F9E-35063F4DB41C}" dt="2024-08-10T23:31:13.760" v="13"/>
        <pc:sldMkLst>
          <pc:docMk/>
          <pc:sldMk cId="1262211135" sldId="268"/>
        </pc:sldMkLst>
        <pc:spChg chg="mod">
          <ac:chgData name="Zujian Rev." userId="24cc3bdc5f3f67c3" providerId="LiveId" clId="{262BE29C-DE19-44AE-8F9E-35063F4DB41C}" dt="2024-08-10T23:31:13.760" v="13"/>
          <ac:spMkLst>
            <pc:docMk/>
            <pc:sldMk cId="1262211135" sldId="268"/>
            <ac:spMk id="2" creationId="{2FC3857D-3502-8C60-A0BD-1A8621CEF586}"/>
          </ac:spMkLst>
        </pc:spChg>
      </pc:sldChg>
      <pc:sldChg chg="modSp">
        <pc:chgData name="Zujian Rev." userId="24cc3bdc5f3f67c3" providerId="LiveId" clId="{262BE29C-DE19-44AE-8F9E-35063F4DB41C}" dt="2024-08-10T23:31:23.946" v="14"/>
        <pc:sldMkLst>
          <pc:docMk/>
          <pc:sldMk cId="957946080" sldId="269"/>
        </pc:sldMkLst>
        <pc:spChg chg="mod">
          <ac:chgData name="Zujian Rev." userId="24cc3bdc5f3f67c3" providerId="LiveId" clId="{262BE29C-DE19-44AE-8F9E-35063F4DB41C}" dt="2024-08-10T23:31:23.946" v="14"/>
          <ac:spMkLst>
            <pc:docMk/>
            <pc:sldMk cId="957946080" sldId="269"/>
            <ac:spMk id="2" creationId="{7F053A4F-DD52-9FED-A53C-B87A1E58412E}"/>
          </ac:spMkLst>
        </pc:spChg>
      </pc:sldChg>
      <pc:sldChg chg="modSp">
        <pc:chgData name="Zujian Rev." userId="24cc3bdc5f3f67c3" providerId="LiveId" clId="{262BE29C-DE19-44AE-8F9E-35063F4DB41C}" dt="2024-08-10T23:31:27.590" v="15"/>
        <pc:sldMkLst>
          <pc:docMk/>
          <pc:sldMk cId="3866009912" sldId="270"/>
        </pc:sldMkLst>
        <pc:spChg chg="mod">
          <ac:chgData name="Zujian Rev." userId="24cc3bdc5f3f67c3" providerId="LiveId" clId="{262BE29C-DE19-44AE-8F9E-35063F4DB41C}" dt="2024-08-10T23:31:27.590" v="15"/>
          <ac:spMkLst>
            <pc:docMk/>
            <pc:sldMk cId="3866009912" sldId="270"/>
            <ac:spMk id="2" creationId="{269F782F-FA00-53DE-B228-9CF5E60FBEF0}"/>
          </ac:spMkLst>
        </pc:spChg>
      </pc:sldChg>
      <pc:sldChg chg="modSp">
        <pc:chgData name="Zujian Rev." userId="24cc3bdc5f3f67c3" providerId="LiveId" clId="{262BE29C-DE19-44AE-8F9E-35063F4DB41C}" dt="2024-08-10T23:31:43.609" v="17"/>
        <pc:sldMkLst>
          <pc:docMk/>
          <pc:sldMk cId="3541674240" sldId="271"/>
        </pc:sldMkLst>
        <pc:spChg chg="mod">
          <ac:chgData name="Zujian Rev." userId="24cc3bdc5f3f67c3" providerId="LiveId" clId="{262BE29C-DE19-44AE-8F9E-35063F4DB41C}" dt="2024-08-10T23:31:43.609" v="17"/>
          <ac:spMkLst>
            <pc:docMk/>
            <pc:sldMk cId="3541674240" sldId="271"/>
            <ac:spMk id="2" creationId="{269F782F-FA00-53DE-B228-9CF5E60FBEF0}"/>
          </ac:spMkLst>
        </pc:spChg>
      </pc:sldChg>
      <pc:sldChg chg="modSp">
        <pc:chgData name="Zujian Rev." userId="24cc3bdc5f3f67c3" providerId="LiveId" clId="{262BE29C-DE19-44AE-8F9E-35063F4DB41C}" dt="2024-08-10T23:31:48.802" v="18"/>
        <pc:sldMkLst>
          <pc:docMk/>
          <pc:sldMk cId="3448105720" sldId="272"/>
        </pc:sldMkLst>
        <pc:spChg chg="mod">
          <ac:chgData name="Zujian Rev." userId="24cc3bdc5f3f67c3" providerId="LiveId" clId="{262BE29C-DE19-44AE-8F9E-35063F4DB41C}" dt="2024-08-10T23:31:48.802" v="18"/>
          <ac:spMkLst>
            <pc:docMk/>
            <pc:sldMk cId="3448105720" sldId="272"/>
            <ac:spMk id="2" creationId="{269F782F-FA00-53DE-B228-9CF5E60FBEF0}"/>
          </ac:spMkLst>
        </pc:spChg>
      </pc:sldChg>
      <pc:sldChg chg="modSp">
        <pc:chgData name="Zujian Rev." userId="24cc3bdc5f3f67c3" providerId="LiveId" clId="{262BE29C-DE19-44AE-8F9E-35063F4DB41C}" dt="2024-08-10T23:31:53.177" v="19"/>
        <pc:sldMkLst>
          <pc:docMk/>
          <pc:sldMk cId="2623665606" sldId="273"/>
        </pc:sldMkLst>
        <pc:spChg chg="mod">
          <ac:chgData name="Zujian Rev." userId="24cc3bdc5f3f67c3" providerId="LiveId" clId="{262BE29C-DE19-44AE-8F9E-35063F4DB41C}" dt="2024-08-10T23:31:53.177" v="19"/>
          <ac:spMkLst>
            <pc:docMk/>
            <pc:sldMk cId="2623665606" sldId="273"/>
            <ac:spMk id="2" creationId="{D88AA5FC-0D41-F7AC-84DD-7A023F713244}"/>
          </ac:spMkLst>
        </pc:spChg>
      </pc:sldChg>
      <pc:sldChg chg="modSp mod">
        <pc:chgData name="Zujian Rev." userId="24cc3bdc5f3f67c3" providerId="LiveId" clId="{262BE29C-DE19-44AE-8F9E-35063F4DB41C}" dt="2024-08-11T03:25:45.541" v="85" actId="207"/>
        <pc:sldMkLst>
          <pc:docMk/>
          <pc:sldMk cId="1774338387" sldId="274"/>
        </pc:sldMkLst>
        <pc:spChg chg="mod">
          <ac:chgData name="Zujian Rev." userId="24cc3bdc5f3f67c3" providerId="LiveId" clId="{262BE29C-DE19-44AE-8F9E-35063F4DB41C}" dt="2024-08-10T23:32:06.302" v="20"/>
          <ac:spMkLst>
            <pc:docMk/>
            <pc:sldMk cId="1774338387" sldId="274"/>
            <ac:spMk id="2" creationId="{D88AA5FC-0D41-F7AC-84DD-7A023F713244}"/>
          </ac:spMkLst>
        </pc:spChg>
        <pc:spChg chg="mod">
          <ac:chgData name="Zujian Rev." userId="24cc3bdc5f3f67c3" providerId="LiveId" clId="{262BE29C-DE19-44AE-8F9E-35063F4DB41C}" dt="2024-08-11T03:25:45.541" v="85" actId="207"/>
          <ac:spMkLst>
            <pc:docMk/>
            <pc:sldMk cId="1774338387" sldId="274"/>
            <ac:spMk id="3" creationId="{5C6B7BD9-CC69-724B-A75B-6ACF47B1DB8A}"/>
          </ac:spMkLst>
        </pc:spChg>
      </pc:sldChg>
      <pc:sldChg chg="modSp">
        <pc:chgData name="Zujian Rev." userId="24cc3bdc5f3f67c3" providerId="LiveId" clId="{262BE29C-DE19-44AE-8F9E-35063F4DB41C}" dt="2024-08-10T23:32:14.117" v="21"/>
        <pc:sldMkLst>
          <pc:docMk/>
          <pc:sldMk cId="2939632317" sldId="275"/>
        </pc:sldMkLst>
        <pc:spChg chg="mod">
          <ac:chgData name="Zujian Rev." userId="24cc3bdc5f3f67c3" providerId="LiveId" clId="{262BE29C-DE19-44AE-8F9E-35063F4DB41C}" dt="2024-08-10T23:32:14.117" v="21"/>
          <ac:spMkLst>
            <pc:docMk/>
            <pc:sldMk cId="2939632317" sldId="275"/>
            <ac:spMk id="2" creationId="{D88AA5FC-0D41-F7AC-84DD-7A023F713244}"/>
          </ac:spMkLst>
        </pc:spChg>
      </pc:sldChg>
      <pc:sldChg chg="addSp delSp modSp mod">
        <pc:chgData name="Zujian Rev." userId="24cc3bdc5f3f67c3" providerId="LiveId" clId="{262BE29C-DE19-44AE-8F9E-35063F4DB41C}" dt="2024-08-11T03:49:19.507" v="396" actId="20577"/>
        <pc:sldMkLst>
          <pc:docMk/>
          <pc:sldMk cId="2106387236" sldId="276"/>
        </pc:sldMkLst>
        <pc:spChg chg="mod">
          <ac:chgData name="Zujian Rev." userId="24cc3bdc5f3f67c3" providerId="LiveId" clId="{262BE29C-DE19-44AE-8F9E-35063F4DB41C}" dt="2024-08-11T03:32:18.180" v="183" actId="1076"/>
          <ac:spMkLst>
            <pc:docMk/>
            <pc:sldMk cId="2106387236" sldId="276"/>
            <ac:spMk id="2" creationId="{EB60F6CA-7B2A-B7FB-44AC-A78080162CD9}"/>
          </ac:spMkLst>
        </pc:spChg>
        <pc:spChg chg="del mod">
          <ac:chgData name="Zujian Rev." userId="24cc3bdc5f3f67c3" providerId="LiveId" clId="{262BE29C-DE19-44AE-8F9E-35063F4DB41C}" dt="2024-08-11T03:31:15.154" v="157" actId="478"/>
          <ac:spMkLst>
            <pc:docMk/>
            <pc:sldMk cId="2106387236" sldId="276"/>
            <ac:spMk id="19" creationId="{A8B8DE33-D182-91CB-4A93-35DC38B356A7}"/>
          </ac:spMkLst>
        </pc:spChg>
        <pc:graphicFrameChg chg="add mod modGraphic">
          <ac:chgData name="Zujian Rev." userId="24cc3bdc5f3f67c3" providerId="LiveId" clId="{262BE29C-DE19-44AE-8F9E-35063F4DB41C}" dt="2024-08-11T03:49:19.507" v="396" actId="20577"/>
          <ac:graphicFrameMkLst>
            <pc:docMk/>
            <pc:sldMk cId="2106387236" sldId="276"/>
            <ac:graphicFrameMk id="3" creationId="{8CA43F44-79FC-D8A1-D81F-0F4CFC17A28D}"/>
          </ac:graphicFrameMkLst>
        </pc:graphicFrameChg>
        <pc:picChg chg="mod">
          <ac:chgData name="Zujian Rev." userId="24cc3bdc5f3f67c3" providerId="LiveId" clId="{262BE29C-DE19-44AE-8F9E-35063F4DB41C}" dt="2024-08-11T03:32:05.669" v="172" actId="1076"/>
          <ac:picMkLst>
            <pc:docMk/>
            <pc:sldMk cId="2106387236" sldId="276"/>
            <ac:picMk id="7" creationId="{528AC3E2-A9EF-DA04-4C64-587B663F384B}"/>
          </ac:picMkLst>
        </pc:picChg>
      </pc:sldChg>
      <pc:sldChg chg="modSp mod">
        <pc:chgData name="Zujian Rev." userId="24cc3bdc5f3f67c3" providerId="LiveId" clId="{262BE29C-DE19-44AE-8F9E-35063F4DB41C}" dt="2024-08-11T03:47:49.496" v="380" actId="20577"/>
        <pc:sldMkLst>
          <pc:docMk/>
          <pc:sldMk cId="1838171406" sldId="279"/>
        </pc:sldMkLst>
        <pc:spChg chg="mod">
          <ac:chgData name="Zujian Rev." userId="24cc3bdc5f3f67c3" providerId="LiveId" clId="{262BE29C-DE19-44AE-8F9E-35063F4DB41C}" dt="2024-08-11T03:47:49.496" v="380" actId="20577"/>
          <ac:spMkLst>
            <pc:docMk/>
            <pc:sldMk cId="1838171406" sldId="279"/>
            <ac:spMk id="7" creationId="{474FAC18-DB26-A547-49A4-02BD2FE8F341}"/>
          </ac:spMkLst>
        </pc:spChg>
      </pc:sldChg>
      <pc:sldChg chg="addSp delSp modSp new mod setBg">
        <pc:chgData name="Zujian Rev." userId="24cc3bdc5f3f67c3" providerId="LiveId" clId="{262BE29C-DE19-44AE-8F9E-35063F4DB41C}" dt="2024-08-11T03:08:53.632" v="78" actId="20577"/>
        <pc:sldMkLst>
          <pc:docMk/>
          <pc:sldMk cId="3342826844" sldId="280"/>
        </pc:sldMkLst>
        <pc:spChg chg="mod">
          <ac:chgData name="Zujian Rev." userId="24cc3bdc5f3f67c3" providerId="LiveId" clId="{262BE29C-DE19-44AE-8F9E-35063F4DB41C}" dt="2024-08-11T03:08:22.734" v="72" actId="26606"/>
          <ac:spMkLst>
            <pc:docMk/>
            <pc:sldMk cId="3342826844" sldId="280"/>
            <ac:spMk id="2" creationId="{405F65D2-310C-2B40-CBCB-29C26A77AF21}"/>
          </ac:spMkLst>
        </pc:spChg>
        <pc:spChg chg="mod">
          <ac:chgData name="Zujian Rev." userId="24cc3bdc5f3f67c3" providerId="LiveId" clId="{262BE29C-DE19-44AE-8F9E-35063F4DB41C}" dt="2024-08-11T03:08:53.632" v="78" actId="20577"/>
          <ac:spMkLst>
            <pc:docMk/>
            <pc:sldMk cId="3342826844" sldId="280"/>
            <ac:spMk id="3" creationId="{D2D8B651-7FFB-9BA1-18FE-42F5D96B3835}"/>
          </ac:spMkLst>
        </pc:spChg>
        <pc:spChg chg="add del">
          <ac:chgData name="Zujian Rev." userId="24cc3bdc5f3f67c3" providerId="LiveId" clId="{262BE29C-DE19-44AE-8F9E-35063F4DB41C}" dt="2024-08-11T03:08:36.535" v="74" actId="26606"/>
          <ac:spMkLst>
            <pc:docMk/>
            <pc:sldMk cId="3342826844" sldId="280"/>
            <ac:spMk id="10" creationId="{12609869-9E80-471B-A487-A53288E0E791}"/>
          </ac:spMkLst>
        </pc:spChg>
        <pc:spChg chg="add del">
          <ac:chgData name="Zujian Rev." userId="24cc3bdc5f3f67c3" providerId="LiveId" clId="{262BE29C-DE19-44AE-8F9E-35063F4DB41C}" dt="2024-08-11T03:08:36.535" v="74" actId="26606"/>
          <ac:spMkLst>
            <pc:docMk/>
            <pc:sldMk cId="3342826844" sldId="280"/>
            <ac:spMk id="12" creationId="{7004738A-9D34-43E8-97D2-CA0EED4F8BE0}"/>
          </ac:spMkLst>
        </pc:spChg>
        <pc:spChg chg="add del">
          <ac:chgData name="Zujian Rev." userId="24cc3bdc5f3f67c3" providerId="LiveId" clId="{262BE29C-DE19-44AE-8F9E-35063F4DB41C}" dt="2024-08-11T03:08:36.535" v="74" actId="26606"/>
          <ac:spMkLst>
            <pc:docMk/>
            <pc:sldMk cId="3342826844" sldId="280"/>
            <ac:spMk id="14" creationId="{B8B8D07F-F13E-443E-BA68-2D26672D76B9}"/>
          </ac:spMkLst>
        </pc:spChg>
        <pc:spChg chg="add del">
          <ac:chgData name="Zujian Rev." userId="24cc3bdc5f3f67c3" providerId="LiveId" clId="{262BE29C-DE19-44AE-8F9E-35063F4DB41C}" dt="2024-08-11T03:08:36.535" v="74" actId="26606"/>
          <ac:spMkLst>
            <pc:docMk/>
            <pc:sldMk cId="3342826844" sldId="280"/>
            <ac:spMk id="16" creationId="{2813A4FA-24A5-41ED-A534-3807D1B2F344}"/>
          </ac:spMkLst>
        </pc:spChg>
        <pc:spChg chg="add del">
          <ac:chgData name="Zujian Rev." userId="24cc3bdc5f3f67c3" providerId="LiveId" clId="{262BE29C-DE19-44AE-8F9E-35063F4DB41C}" dt="2024-08-11T03:08:36.535" v="74" actId="26606"/>
          <ac:spMkLst>
            <pc:docMk/>
            <pc:sldMk cId="3342826844" sldId="280"/>
            <ac:spMk id="18" creationId="{C3944F27-CA70-4E84-A51A-E6BF89558979}"/>
          </ac:spMkLst>
        </pc:spChg>
        <pc:spChg chg="add">
          <ac:chgData name="Zujian Rev." userId="24cc3bdc5f3f67c3" providerId="LiveId" clId="{262BE29C-DE19-44AE-8F9E-35063F4DB41C}" dt="2024-08-11T03:08:36.535" v="74" actId="26606"/>
          <ac:spMkLst>
            <pc:docMk/>
            <pc:sldMk cId="3342826844" sldId="280"/>
            <ac:spMk id="23" creationId="{12609869-9E80-471B-A487-A53288E0E791}"/>
          </ac:spMkLst>
        </pc:spChg>
        <pc:spChg chg="add">
          <ac:chgData name="Zujian Rev." userId="24cc3bdc5f3f67c3" providerId="LiveId" clId="{262BE29C-DE19-44AE-8F9E-35063F4DB41C}" dt="2024-08-11T03:08:36.535" v="74" actId="26606"/>
          <ac:spMkLst>
            <pc:docMk/>
            <pc:sldMk cId="3342826844" sldId="280"/>
            <ac:spMk id="25" creationId="{7004738A-9D34-43E8-97D2-CA0EED4F8BE0}"/>
          </ac:spMkLst>
        </pc:spChg>
        <pc:spChg chg="add">
          <ac:chgData name="Zujian Rev." userId="24cc3bdc5f3f67c3" providerId="LiveId" clId="{262BE29C-DE19-44AE-8F9E-35063F4DB41C}" dt="2024-08-11T03:08:36.535" v="74" actId="26606"/>
          <ac:spMkLst>
            <pc:docMk/>
            <pc:sldMk cId="3342826844" sldId="280"/>
            <ac:spMk id="27" creationId="{B8B8D07F-F13E-443E-BA68-2D26672D76B9}"/>
          </ac:spMkLst>
        </pc:spChg>
        <pc:spChg chg="add">
          <ac:chgData name="Zujian Rev." userId="24cc3bdc5f3f67c3" providerId="LiveId" clId="{262BE29C-DE19-44AE-8F9E-35063F4DB41C}" dt="2024-08-11T03:08:36.535" v="74" actId="26606"/>
          <ac:spMkLst>
            <pc:docMk/>
            <pc:sldMk cId="3342826844" sldId="280"/>
            <ac:spMk id="29" creationId="{2813A4FA-24A5-41ED-A534-3807D1B2F344}"/>
          </ac:spMkLst>
        </pc:spChg>
        <pc:spChg chg="add">
          <ac:chgData name="Zujian Rev." userId="24cc3bdc5f3f67c3" providerId="LiveId" clId="{262BE29C-DE19-44AE-8F9E-35063F4DB41C}" dt="2024-08-11T03:08:36.535" v="74" actId="26606"/>
          <ac:spMkLst>
            <pc:docMk/>
            <pc:sldMk cId="3342826844" sldId="280"/>
            <ac:spMk id="31" creationId="{C3944F27-CA70-4E84-A51A-E6BF89558979}"/>
          </ac:spMkLst>
        </pc:spChg>
        <pc:picChg chg="add mod">
          <ac:chgData name="Zujian Rev." userId="24cc3bdc5f3f67c3" providerId="LiveId" clId="{262BE29C-DE19-44AE-8F9E-35063F4DB41C}" dt="2024-08-11T03:08:22.734" v="72" actId="26606"/>
          <ac:picMkLst>
            <pc:docMk/>
            <pc:sldMk cId="3342826844" sldId="280"/>
            <ac:picMk id="5" creationId="{0C238885-D5E3-C6FA-1320-A31F2830EC2C}"/>
          </ac:picMkLst>
        </pc:picChg>
      </pc:sldChg>
      <pc:sldChg chg="modSp new mod">
        <pc:chgData name="Zujian Rev." userId="24cc3bdc5f3f67c3" providerId="LiveId" clId="{262BE29C-DE19-44AE-8F9E-35063F4DB41C}" dt="2024-08-11T03:45:52.668" v="367" actId="13926"/>
        <pc:sldMkLst>
          <pc:docMk/>
          <pc:sldMk cId="2924221279" sldId="281"/>
        </pc:sldMkLst>
        <pc:spChg chg="mod">
          <ac:chgData name="Zujian Rev." userId="24cc3bdc5f3f67c3" providerId="LiveId" clId="{262BE29C-DE19-44AE-8F9E-35063F4DB41C}" dt="2024-08-11T03:43:49.239" v="360" actId="20577"/>
          <ac:spMkLst>
            <pc:docMk/>
            <pc:sldMk cId="2924221279" sldId="281"/>
            <ac:spMk id="2" creationId="{C740D9B0-12EA-2105-9D64-5F88AAF49C01}"/>
          </ac:spMkLst>
        </pc:spChg>
        <pc:spChg chg="mod">
          <ac:chgData name="Zujian Rev." userId="24cc3bdc5f3f67c3" providerId="LiveId" clId="{262BE29C-DE19-44AE-8F9E-35063F4DB41C}" dt="2024-08-11T03:45:52.668" v="367" actId="13926"/>
          <ac:spMkLst>
            <pc:docMk/>
            <pc:sldMk cId="2924221279" sldId="281"/>
            <ac:spMk id="3" creationId="{8BBC2D81-B5E6-B339-2008-5ECCD7E22DA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41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46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7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04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37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7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85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10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3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86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49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721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tatue of a person on a mountain with a city in the background&#10;&#10;Description automatically generated">
            <a:extLst>
              <a:ext uri="{FF2B5EF4-FFF2-40B4-BE49-F238E27FC236}">
                <a16:creationId xmlns:a16="http://schemas.microsoft.com/office/drawing/2014/main" id="{8C0E07A3-B074-617F-B64F-8540AF582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117E4F-A3BB-2618-D2FD-979E9967F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682291" cy="2866027"/>
          </a:xfrm>
          <a:noFill/>
        </p:spPr>
        <p:txBody>
          <a:bodyPr>
            <a:normAutofit/>
          </a:bodyPr>
          <a:lstStyle/>
          <a:p>
            <a:pPr algn="l"/>
            <a:r>
              <a:rPr lang="zh-CN" altLang="en-US" sz="4800" dirty="0"/>
              <a:t>主耶穌的名從此尊大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2D3BE-25C3-EEC2-CBC5-AECBE7E54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3139" y="5178912"/>
            <a:ext cx="3278029" cy="935641"/>
          </a:xfrm>
          <a:noFill/>
        </p:spPr>
        <p:txBody>
          <a:bodyPr>
            <a:normAutofit/>
          </a:bodyPr>
          <a:lstStyle/>
          <a:p>
            <a:pPr algn="l"/>
            <a:r>
              <a:rPr lang="en-US" altLang="zh-CN" dirty="0"/>
              <a:t>Acts 19:1-29</a:t>
            </a:r>
            <a:endParaRPr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4FAC18-DB26-A547-49A4-02BD2FE8F341}"/>
              </a:ext>
            </a:extLst>
          </p:cNvPr>
          <p:cNvSpPr txBox="1"/>
          <p:nvPr/>
        </p:nvSpPr>
        <p:spPr>
          <a:xfrm>
            <a:off x="7935402" y="3796531"/>
            <a:ext cx="43658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dirty="0"/>
              <a:t>Great Be the Name of the Lord Jesus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58343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EE382-0858-CD17-4B52-37B1F8DD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0D2DF-8409-503F-61E0-C312D49B0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36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VV19:1-7 </a:t>
            </a:r>
            <a:r>
              <a:rPr lang="zh-CN" altLang="zh-CN" sz="36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奉主的名敞開接受必須的生命建造</a:t>
            </a:r>
            <a:endParaRPr lang="en-US" altLang="zh-CN" sz="3600" b="1" kern="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6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VV19:8-12 </a:t>
            </a:r>
            <a:r>
              <a:rPr lang="zh-CN" altLang="zh-CN" sz="36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奉主的名放膽傳揚大能的福音真道</a:t>
            </a:r>
            <a:endParaRPr lang="en-US" altLang="zh-CN" sz="3600" b="1" kern="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6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VV19:13-20</a:t>
            </a:r>
            <a:r>
              <a:rPr lang="en-US" altLang="zh-CN" sz="3600" kern="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 </a:t>
            </a:r>
            <a:r>
              <a:rPr lang="zh-CN" altLang="zh-CN" sz="36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奉主的名一起活出聖潔的群體見證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57460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82CA-B82C-2FBA-B49D-73F6EF438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4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VV19:1-7 </a:t>
            </a:r>
            <a:r>
              <a:rPr lang="zh-CN" altLang="zh-CN" sz="44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奉主的名敞開接受必須的生命建造</a:t>
            </a:r>
            <a:br>
              <a:rPr lang="en-US" altLang="zh-CN" sz="44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8F8CC-CE84-584A-04C8-5B09992CD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2800" dirty="0"/>
              <a:t>3 </a:t>
            </a:r>
            <a:r>
              <a:rPr lang="zh-CN" altLang="en-US" sz="2800" dirty="0"/>
              <a:t>保罗说：“这样，你们受的是什么洗呢？”他们说：“是约翰的洗。” </a:t>
            </a:r>
            <a:r>
              <a:rPr lang="en-US" altLang="zh-CN" sz="2800" dirty="0"/>
              <a:t>4 </a:t>
            </a:r>
            <a:r>
              <a:rPr lang="zh-CN" altLang="en-US" sz="2800" dirty="0"/>
              <a:t>保罗说：“约翰所行的是悔改的洗，告诉百姓当信那在他以后要来的，就是耶稣。” </a:t>
            </a:r>
            <a:r>
              <a:rPr lang="en-US" altLang="zh-CN" sz="2800" dirty="0"/>
              <a:t>5 </a:t>
            </a:r>
            <a:r>
              <a:rPr lang="zh-CN" altLang="en-US" sz="2800" dirty="0"/>
              <a:t>他们听见这话，</a:t>
            </a:r>
            <a:r>
              <a:rPr lang="zh-CN" altLang="en-US" sz="2800" dirty="0">
                <a:solidFill>
                  <a:srgbClr val="FF0000"/>
                </a:solidFill>
              </a:rPr>
              <a:t>就奉主耶稣的名受洗</a:t>
            </a:r>
            <a:r>
              <a:rPr lang="zh-CN" altLang="en-US" sz="2800" dirty="0"/>
              <a:t>。 </a:t>
            </a:r>
            <a:r>
              <a:rPr lang="en-US" altLang="zh-CN" sz="2800" dirty="0"/>
              <a:t>6 </a:t>
            </a:r>
            <a:r>
              <a:rPr lang="zh-CN" altLang="en-US" sz="2800" dirty="0"/>
              <a:t>保罗按手在他们头上，圣灵便降在他们身上，他们就说方言，又说预言</a:t>
            </a:r>
            <a:r>
              <a:rPr lang="en-US" altLang="zh-CN" sz="2800" dirty="0"/>
              <a:t>[a]</a:t>
            </a:r>
            <a:r>
              <a:rPr lang="zh-CN" altLang="en-US" sz="2800" dirty="0"/>
              <a:t>。 </a:t>
            </a:r>
            <a:r>
              <a:rPr lang="en-US" altLang="zh-CN" sz="2800" dirty="0"/>
              <a:t>7 </a:t>
            </a:r>
            <a:r>
              <a:rPr lang="zh-CN" altLang="en-US" sz="2800" dirty="0"/>
              <a:t>一共约有十二个人。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4694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C3857D-3502-8C60-A0BD-1A8621CEF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altLang="zh-CN" sz="34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VV19:1-7 </a:t>
            </a:r>
            <a:r>
              <a:rPr lang="zh-CN" altLang="zh-CN" sz="34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奉主的名敞開接受必須的生命建造</a:t>
            </a:r>
            <a:endParaRPr lang="zh-CN" altLang="en-US" sz="3400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F108D-BDE0-97BA-5BC8-55BFB1DBA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4023360" cy="362141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zh-CN" sz="2200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众人听见这话，觉得扎心，就对彼得和其余的使徒说，弟兄们，我们当怎样行。彼得说，你们各人要悔改，奉耶稣基督的名受洗，</a:t>
            </a:r>
            <a:r>
              <a:rPr lang="zh-CN" altLang="zh-CN" sz="22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叫你们的罪得赦</a:t>
            </a:r>
            <a:r>
              <a:rPr lang="zh-CN" altLang="zh-CN" sz="2200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，</a:t>
            </a:r>
            <a:r>
              <a:rPr lang="zh-CN" altLang="zh-CN" sz="22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就必领受所赐的圣灵</a:t>
            </a:r>
            <a:r>
              <a:rPr lang="zh-CN" altLang="zh-CN" sz="2200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。</a:t>
            </a:r>
            <a:r>
              <a:rPr lang="en-US" altLang="zh-CN" sz="2200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(Acts 2:37-38)</a:t>
            </a:r>
            <a:endParaRPr lang="zh-CN" altLang="zh-CN" sz="22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2200" dirty="0"/>
          </a:p>
        </p:txBody>
      </p:sp>
      <p:pic>
        <p:nvPicPr>
          <p:cNvPr id="5" name="Picture 4" descr="A person with a beard and mustache&#10;&#10;Description automatically generated">
            <a:extLst>
              <a:ext uri="{FF2B5EF4-FFF2-40B4-BE49-F238E27FC236}">
                <a16:creationId xmlns:a16="http://schemas.microsoft.com/office/drawing/2014/main" id="{3BF91E20-B07B-3EF4-56CD-41F977A34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357883"/>
            <a:ext cx="7589198" cy="455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11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53A4F-DD52-9FED-A53C-B87A1E584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4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VV19:8-12 </a:t>
            </a:r>
            <a:r>
              <a:rPr lang="zh-CN" altLang="zh-CN" sz="44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奉主的名放膽傳揚大能的福音真道</a:t>
            </a:r>
            <a:br>
              <a:rPr lang="en-US" altLang="zh-CN" sz="44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E315D-040C-E031-E175-901189823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2800" dirty="0"/>
              <a:t>8 </a:t>
            </a:r>
            <a:r>
              <a:rPr lang="zh-CN" altLang="en-US" sz="2800" dirty="0">
                <a:solidFill>
                  <a:srgbClr val="FF0000"/>
                </a:solidFill>
              </a:rPr>
              <a:t>保罗进会堂放胆讲道</a:t>
            </a:r>
            <a:r>
              <a:rPr lang="zh-CN" altLang="en-US" sz="2800" dirty="0"/>
              <a:t>，一连三个月，辩论神国的事，劝化众人。 </a:t>
            </a:r>
            <a:r>
              <a:rPr lang="en-US" altLang="zh-CN" sz="2800" dirty="0"/>
              <a:t>9 </a:t>
            </a:r>
            <a:r>
              <a:rPr lang="zh-CN" altLang="en-US" sz="2800" dirty="0"/>
              <a:t>后来，有些人心里刚硬不信，在众人面前毁谤这道，保罗就离开他们，也叫门徒与他们分离，便在推喇奴的学房天天辩论。 </a:t>
            </a:r>
            <a:r>
              <a:rPr lang="en-US" altLang="zh-CN" sz="2800" dirty="0"/>
              <a:t>10 </a:t>
            </a:r>
            <a:r>
              <a:rPr lang="zh-CN" altLang="en-US" sz="2800" dirty="0"/>
              <a:t>这样有两年之久，叫一切住在亚细亚的，无论是犹太人是希腊人，</a:t>
            </a:r>
            <a:r>
              <a:rPr lang="zh-CN" altLang="en-US" sz="2800" dirty="0">
                <a:solidFill>
                  <a:srgbClr val="FF0000"/>
                </a:solidFill>
              </a:rPr>
              <a:t>都听见主的道</a:t>
            </a:r>
            <a:r>
              <a:rPr lang="zh-CN" altLang="en-US" sz="2800" dirty="0"/>
              <a:t>。 </a:t>
            </a:r>
            <a:r>
              <a:rPr lang="en-US" altLang="zh-CN" sz="2800" dirty="0"/>
              <a:t>11 </a:t>
            </a:r>
            <a:r>
              <a:rPr lang="zh-CN" altLang="en-US" sz="2800" dirty="0"/>
              <a:t>神借保罗的手行了些非常的奇事， </a:t>
            </a:r>
            <a:r>
              <a:rPr lang="en-US" altLang="zh-CN" sz="2800" dirty="0"/>
              <a:t>12 </a:t>
            </a:r>
            <a:r>
              <a:rPr lang="zh-CN" altLang="en-US" sz="2800" dirty="0"/>
              <a:t>甚至有人从保罗身上拿手巾或围裙放在病人身上，病就退了，恶鬼也出去了。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7946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F782F-FA00-53DE-B228-9CF5E60FB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altLang="zh-CN" sz="30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VV19:8-12 </a:t>
            </a:r>
            <a:r>
              <a:rPr lang="zh-CN" altLang="zh-CN" sz="30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奉主的名放膽傳揚大能的福音真道</a:t>
            </a:r>
            <a:br>
              <a:rPr lang="en-US" altLang="zh-CN" sz="30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endParaRPr lang="zh-CN" altLang="en-US" sz="3000" dirty="0"/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860BF-E0A3-84E1-FDB5-04811BD93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lnSpcReduction="10000"/>
          </a:bodyPr>
          <a:lstStyle/>
          <a:p>
            <a:r>
              <a:rPr lang="zh-CN" altLang="en-US" b="1" dirty="0"/>
              <a:t>唯一的拯救</a:t>
            </a:r>
            <a:endParaRPr lang="en-US" altLang="zh-CN" b="1" dirty="0"/>
          </a:p>
          <a:p>
            <a:endParaRPr lang="en-US" altLang="zh-CN" sz="22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200" kern="0" baseline="30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altLang="zh-CN" sz="2200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200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你们众人，和以色列百姓，都当知道，站在你们面前的这人得痊愈，是因你们所钉十字架，神叫他从死里复活的，拿撒勒人耶稣基督的名。</a:t>
            </a:r>
            <a:r>
              <a:rPr lang="zh-CN" altLang="zh-CN" sz="2200" kern="0" dirty="0">
                <a:effectLst/>
                <a:latin typeface="DengXian" panose="02010600030101010101" pitchFamily="2" charset="-122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200" kern="0" baseline="30000" dirty="0">
                <a:effectLst/>
                <a:latin typeface="DengXian" panose="02010600030101010101" pitchFamily="2" charset="-122"/>
                <a:ea typeface="Arial" panose="020B0604020202020204" pitchFamily="34" charset="0"/>
                <a:cs typeface="Times New Roman" panose="02020603050405020304" pitchFamily="18" charset="0"/>
              </a:rPr>
              <a:t>11</a:t>
            </a:r>
            <a:r>
              <a:rPr lang="en-US" altLang="zh-CN" sz="2200" kern="0" dirty="0">
                <a:effectLst/>
                <a:latin typeface="DengXian" panose="02010600030101010101" pitchFamily="2" charset="-122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zh-CN" altLang="zh-CN" sz="2200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他是你们匠人所弃的石头，已成了房角的头块石头。</a:t>
            </a:r>
            <a:r>
              <a:rPr lang="zh-CN" altLang="zh-CN" sz="2200" kern="0" dirty="0">
                <a:effectLst/>
                <a:latin typeface="DengXian" panose="02010600030101010101" pitchFamily="2" charset="-122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200" kern="0" baseline="30000" dirty="0">
                <a:effectLst/>
                <a:latin typeface="DengXian" panose="02010600030101010101" pitchFamily="2" charset="-122"/>
                <a:ea typeface="Arial" panose="020B0604020202020204" pitchFamily="34" charset="0"/>
                <a:cs typeface="Times New Roman" panose="02020603050405020304" pitchFamily="18" charset="0"/>
              </a:rPr>
              <a:t>12</a:t>
            </a:r>
            <a:r>
              <a:rPr lang="en-US" altLang="zh-CN" sz="2200" kern="0" dirty="0">
                <a:effectLst/>
                <a:latin typeface="DengXian" panose="02010600030101010101" pitchFamily="2" charset="-122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zh-CN" altLang="zh-CN" sz="2200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除他以外，别无拯救。因为在天下人间，没有赐下别的名，我们可以靠着得救。</a:t>
            </a:r>
            <a:r>
              <a:rPr lang="en-US" altLang="zh-CN" sz="2200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(Acts 4:10-12 )</a:t>
            </a:r>
            <a:endParaRPr lang="zh-CN" altLang="zh-CN" sz="22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200" b="1" dirty="0"/>
          </a:p>
        </p:txBody>
      </p:sp>
      <p:pic>
        <p:nvPicPr>
          <p:cNvPr id="7" name="Picture 6" descr="A group of men sitting on stairs&#10;&#10;Description automatically generated">
            <a:extLst>
              <a:ext uri="{FF2B5EF4-FFF2-40B4-BE49-F238E27FC236}">
                <a16:creationId xmlns:a16="http://schemas.microsoft.com/office/drawing/2014/main" id="{AB6D6034-B60D-3963-7A7A-7CE66B6ED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3" r="19126" b="-1"/>
          <a:stretch/>
        </p:blipFill>
        <p:spPr>
          <a:xfrm>
            <a:off x="6099048" y="699543"/>
            <a:ext cx="5458968" cy="545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09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F782F-FA00-53DE-B228-9CF5E60FB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4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VV19:8-12 </a:t>
            </a:r>
            <a:r>
              <a:rPr lang="zh-CN" altLang="zh-CN" sz="44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奉主的名放膽傳揚大能的福音真道</a:t>
            </a:r>
            <a:br>
              <a:rPr lang="en-US" altLang="zh-CN" sz="44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860BF-E0A3-84E1-FDB5-04811BD93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CN" altLang="en-US" b="1" dirty="0"/>
              <a:t>放胆传扬</a:t>
            </a:r>
            <a:endParaRPr lang="en-US" altLang="zh-CN" b="1" dirty="0"/>
          </a:p>
          <a:p>
            <a:pPr algn="just"/>
            <a:endParaRPr lang="en-US" altLang="zh-CN" sz="1800" b="1" kern="0" baseline="30000" dirty="0">
              <a:effectLst/>
              <a:latin typeface="Arial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kern="0" baseline="30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32</a:t>
            </a:r>
            <a:r>
              <a:rPr lang="en-US" altLang="zh-CN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我若当日像寻常人，</a:t>
            </a:r>
            <a:r>
              <a:rPr lang="zh-CN" altLang="zh-CN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在</a:t>
            </a:r>
            <a:r>
              <a:rPr lang="zh-CN" altLang="zh-CN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以弗所同野兽战斗</a:t>
            </a:r>
            <a:r>
              <a:rPr lang="zh-CN" altLang="zh-CN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，那于我有什么益处呢？</a:t>
            </a:r>
            <a:r>
              <a:rPr lang="en-US" altLang="zh-CN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(1 Cor. 15:32 CUS)</a:t>
            </a:r>
            <a:endParaRPr lang="zh-CN" altLang="zh-CN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kern="0" baseline="30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altLang="zh-CN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但我要仍旧住在以弗所，直等到五旬节。</a:t>
            </a:r>
            <a:r>
              <a:rPr lang="zh-CN" altLang="zh-CN" kern="0" dirty="0">
                <a:effectLst/>
                <a:latin typeface="DengXian" panose="02010600030101010101" pitchFamily="2" charset="-122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kern="0" baseline="30000" dirty="0">
                <a:effectLst/>
                <a:latin typeface="DengXian" panose="02010600030101010101" pitchFamily="2" charset="-122"/>
                <a:ea typeface="Arial" panose="020B0604020202020204" pitchFamily="34" charset="0"/>
                <a:cs typeface="Times New Roman" panose="02020603050405020304" pitchFamily="18" charset="0"/>
              </a:rPr>
              <a:t>9</a:t>
            </a:r>
            <a:r>
              <a:rPr lang="en-US" altLang="zh-CN" kern="0" dirty="0">
                <a:effectLst/>
                <a:latin typeface="DengXian" panose="02010600030101010101" pitchFamily="2" charset="-122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zh-CN" altLang="zh-CN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因为有宽大又有功效的门，为我开了，并且</a:t>
            </a:r>
            <a:r>
              <a:rPr lang="zh-CN" altLang="zh-CN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反对的人也多</a:t>
            </a:r>
            <a:r>
              <a:rPr lang="zh-CN" altLang="zh-CN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。</a:t>
            </a:r>
            <a:r>
              <a:rPr lang="en-US" altLang="zh-CN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(1 Cor. 16:8-9)</a:t>
            </a:r>
            <a:endParaRPr lang="zh-CN" altLang="zh-CN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kern="0" baseline="30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altLang="zh-CN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弟兄们，我们不要你们不晓得，我们从前在亚西亚遭遇苦难，被压太重，力不能胜，</a:t>
            </a:r>
            <a:r>
              <a:rPr lang="zh-CN" altLang="zh-CN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甚至连活命的指望都绝了</a:t>
            </a:r>
            <a:r>
              <a:rPr lang="zh-CN" altLang="zh-CN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。</a:t>
            </a:r>
            <a:r>
              <a:rPr lang="en-US" altLang="zh-CN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(2 Cor. 1:8)</a:t>
            </a:r>
            <a:endParaRPr lang="zh-CN" altLang="zh-CN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541674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5F65D2-310C-2B40-CBCB-29C26A77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altLang="zh-CN" sz="40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VV19:8-12 </a:t>
            </a:r>
            <a:r>
              <a:rPr lang="zh-CN" altLang="zh-CN" sz="40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奉主的名放膽傳揚大能的福音真道</a:t>
            </a:r>
            <a:endParaRPr lang="zh-CN" alt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8B651-7FFB-9BA1-18FE-42F5D96B3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endParaRPr lang="en-US" altLang="zh-CN" sz="2000" b="1" kern="0" dirty="0">
              <a:effectLst/>
              <a:latin typeface="Arial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000" b="1" kern="0" dirty="0">
              <a:latin typeface="Arial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000" b="1" kern="0" dirty="0">
              <a:effectLst/>
              <a:latin typeface="Arial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0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Reverend Dr. Margaret </a:t>
            </a:r>
            <a:r>
              <a:rPr lang="en-US" altLang="zh-CN" sz="2000" b="1" kern="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Grun</a:t>
            </a:r>
            <a:r>
              <a:rPr lang="en-US" altLang="zh-CN" sz="20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kern="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Kibben</a:t>
            </a:r>
            <a:r>
              <a:rPr lang="en-US" altLang="zh-CN" sz="20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000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Presbyterian minister ,Chaplain, U.S. House of Representatives (1960—)</a:t>
            </a:r>
            <a:endParaRPr lang="zh-CN" altLang="zh-CN" sz="20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erson wearing a priest's collared shirt&#10;&#10;Description automatically generated">
            <a:extLst>
              <a:ext uri="{FF2B5EF4-FFF2-40B4-BE49-F238E27FC236}">
                <a16:creationId xmlns:a16="http://schemas.microsoft.com/office/drawing/2014/main" id="{0C238885-D5E3-C6FA-1320-A31F2830E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433" y="909081"/>
            <a:ext cx="3603598" cy="5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26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34990-CB04-EFBC-368F-061ECC1274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2A30A-1BD8-6ED5-2B94-2CEEAC24D8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19133F-17DC-2905-79AF-AFD1298E8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51" y="490647"/>
            <a:ext cx="4633119" cy="47671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03B8D5-6C17-5E2A-E4A6-4EB1EAE48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343" y="497156"/>
            <a:ext cx="6201640" cy="25911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24B365-B995-DE18-5241-EE49C69BD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232" y="2547982"/>
            <a:ext cx="5841751" cy="42357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17857E-86B9-093D-5B29-B037D37D0782}"/>
              </a:ext>
            </a:extLst>
          </p:cNvPr>
          <p:cNvSpPr txBox="1"/>
          <p:nvPr/>
        </p:nvSpPr>
        <p:spPr>
          <a:xfrm>
            <a:off x="438653" y="5608878"/>
            <a:ext cx="4094018" cy="830997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In your merciful name we pray, Amen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4935AE-8FA6-7AE3-58ED-AB08E1C94889}"/>
              </a:ext>
            </a:extLst>
          </p:cNvPr>
          <p:cNvSpPr txBox="1"/>
          <p:nvPr/>
        </p:nvSpPr>
        <p:spPr>
          <a:xfrm>
            <a:off x="5839154" y="4301745"/>
            <a:ext cx="4094018" cy="830997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In your sovereign name we pray, Amen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182AB4-9FF5-A913-4BFB-7CC5DE2CA452}"/>
              </a:ext>
            </a:extLst>
          </p:cNvPr>
          <p:cNvSpPr txBox="1"/>
          <p:nvPr/>
        </p:nvSpPr>
        <p:spPr>
          <a:xfrm>
            <a:off x="8503002" y="2076145"/>
            <a:ext cx="1214128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Amen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F782F-FA00-53DE-B228-9CF5E60FB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4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VV19:8-12 </a:t>
            </a:r>
            <a:r>
              <a:rPr lang="zh-CN" altLang="zh-CN" sz="44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奉主的名放膽傳揚大能的福音真道</a:t>
            </a:r>
            <a:br>
              <a:rPr lang="en-US" altLang="zh-CN" sz="44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860BF-E0A3-84E1-FDB5-04811BD93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大能的福音</a:t>
            </a:r>
            <a:endParaRPr lang="en-US" altLang="zh-CN" b="1" dirty="0"/>
          </a:p>
          <a:p>
            <a:endParaRPr lang="en-US" altLang="zh-CN" b="1" dirty="0"/>
          </a:p>
          <a:p>
            <a:pPr>
              <a:lnSpc>
                <a:spcPct val="100000"/>
              </a:lnSpc>
            </a:pPr>
            <a:r>
              <a:rPr lang="zh-CN" altLang="zh-CN" kern="0" baseline="30000" dirty="0">
                <a:effectLst/>
                <a:latin typeface="DengXian" panose="02010600030101010101" pitchFamily="2" charset="-122"/>
                <a:ea typeface="Arial" panose="020B0604020202020204" pitchFamily="34" charset="0"/>
                <a:cs typeface="Times New Roman" panose="02020603050405020304" pitchFamily="18" charset="0"/>
              </a:rPr>
              <a:t>29</a:t>
            </a:r>
            <a:r>
              <a:rPr lang="zh-CN" altLang="zh-CN" kern="0" dirty="0">
                <a:effectLst/>
                <a:latin typeface="DengXian" panose="02010600030101010101" pitchFamily="2" charset="-122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zh-CN" altLang="zh-CN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他们恐吓我们，现在求主鉴察。一面叫你仆人</a:t>
            </a:r>
            <a:r>
              <a:rPr lang="zh-CN" altLang="zh-CN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大放胆量</a:t>
            </a:r>
            <a:r>
              <a:rPr lang="zh-CN" altLang="zh-CN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，讲你的道，一面伸出你的手来，</a:t>
            </a:r>
            <a:r>
              <a:rPr lang="zh-CN" altLang="zh-CN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医治疾病</a:t>
            </a:r>
            <a:r>
              <a:rPr lang="zh-CN" altLang="zh-CN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，并且使</a:t>
            </a:r>
            <a:r>
              <a:rPr lang="zh-CN" altLang="zh-CN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神迹奇事</a:t>
            </a:r>
            <a:r>
              <a:rPr lang="zh-CN" altLang="zh-CN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，因着你圣仆耶稣的名行出来（仆或作子）。</a:t>
            </a:r>
            <a:r>
              <a:rPr lang="zh-CN" altLang="zh-CN" kern="0" dirty="0">
                <a:effectLst/>
                <a:latin typeface="DengXian" panose="02010600030101010101" pitchFamily="2" charset="-122"/>
                <a:ea typeface="Arial" panose="020B0604020202020204" pitchFamily="34" charset="0"/>
                <a:cs typeface="Times New Roman" panose="02020603050405020304" pitchFamily="18" charset="0"/>
              </a:rPr>
              <a:t> (Acts 4:29) </a:t>
            </a:r>
            <a:endParaRPr lang="zh-CN" altLang="zh-CN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448105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AA5FC-0D41-F7AC-84DD-7A023F713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2690" cy="1325563"/>
          </a:xfrm>
        </p:spPr>
        <p:txBody>
          <a:bodyPr>
            <a:normAutofit fontScale="90000"/>
          </a:bodyPr>
          <a:lstStyle/>
          <a:p>
            <a:r>
              <a:rPr lang="en-US" altLang="zh-CN" sz="44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VV19:13-20</a:t>
            </a:r>
            <a:r>
              <a:rPr lang="en-US" altLang="zh-CN" sz="4400" kern="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 </a:t>
            </a:r>
            <a:r>
              <a:rPr lang="zh-CN" altLang="zh-CN" sz="44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奉主的名一起活出聖潔的群體見證</a:t>
            </a:r>
            <a:br>
              <a:rPr lang="zh-CN" altLang="en-US" sz="4400" dirty="0"/>
            </a:b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B7BD9-CC69-724B-A75B-6ACF47B1D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zh-CN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教会一开始在耶路撒冷是一场以耶稣之名为中心的运动。在希腊，它变成哲学；在罗马，变成机构；在欧洲，变成文化；它到美国之后，变成了一门生意</a:t>
            </a:r>
            <a:r>
              <a:rPr lang="zh-CN" altLang="en-US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。</a:t>
            </a:r>
            <a:endParaRPr lang="en-US" altLang="zh-CN" b="1" kern="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                                                 —— Richard Halverson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3665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E9DF4-D973-8427-CF64-6A06A430D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读经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37EC1-FCF4-BFB5-073A-2321AA247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651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zh-CN" altLang="en-US" sz="3200" dirty="0"/>
              <a:t>亞波羅在哥林多的時候，保羅經過了上邊一帶地方，就來到以弗所。在那裏遇見幾個門徒， </a:t>
            </a:r>
            <a:r>
              <a:rPr lang="en-US" altLang="zh-CN" sz="3200" dirty="0"/>
              <a:t>2 </a:t>
            </a:r>
            <a:r>
              <a:rPr lang="zh-CN" altLang="en-US" sz="3200" dirty="0"/>
              <a:t>問他們說：“你們信的時候受了聖靈沒有？”他們回答說：“沒有，也未曾聽見有聖靈賜下來。” </a:t>
            </a:r>
            <a:r>
              <a:rPr lang="en-US" altLang="zh-CN" sz="3200" dirty="0"/>
              <a:t>3 </a:t>
            </a:r>
            <a:r>
              <a:rPr lang="zh-CN" altLang="en-US" sz="3200" dirty="0"/>
              <a:t>保羅說：“這樣，你們受的是什麽洗呢？”他們說：“是約翰的洗。” </a:t>
            </a:r>
            <a:r>
              <a:rPr lang="en-US" altLang="zh-CN" sz="3200" dirty="0"/>
              <a:t>4 </a:t>
            </a:r>
            <a:r>
              <a:rPr lang="zh-CN" altLang="en-US" sz="3200" dirty="0"/>
              <a:t>保羅說：“約翰所行的是悔改的洗，告訴百姓當信那在他以後要來的，就是耶穌。” </a:t>
            </a:r>
            <a:r>
              <a:rPr lang="en-US" altLang="zh-CN" sz="3200" dirty="0"/>
              <a:t>5 </a:t>
            </a:r>
            <a:r>
              <a:rPr lang="zh-CN" altLang="en-US" sz="3200" dirty="0"/>
              <a:t>他們聽見這話，就奉主耶穌的名受洗。 </a:t>
            </a:r>
            <a:r>
              <a:rPr lang="en-US" altLang="zh-CN" sz="3200" dirty="0"/>
              <a:t>6 </a:t>
            </a:r>
            <a:r>
              <a:rPr lang="zh-CN" altLang="en-US" sz="3200" dirty="0"/>
              <a:t>保羅按手在他們頭上，聖靈便降在他們身上，他們就說方言，又說預言</a:t>
            </a:r>
            <a:r>
              <a:rPr lang="en-US" altLang="zh-CN" sz="3200" dirty="0"/>
              <a:t>[a]</a:t>
            </a:r>
            <a:r>
              <a:rPr lang="zh-CN" altLang="en-US" sz="3200" dirty="0"/>
              <a:t>。 </a:t>
            </a:r>
            <a:r>
              <a:rPr lang="en-US" altLang="zh-CN" sz="3200" dirty="0"/>
              <a:t>7 </a:t>
            </a:r>
            <a:r>
              <a:rPr lang="zh-CN" altLang="en-US" sz="3200" dirty="0"/>
              <a:t>一共約有十二個人。</a:t>
            </a:r>
          </a:p>
        </p:txBody>
      </p:sp>
    </p:spTree>
    <p:extLst>
      <p:ext uri="{BB962C8B-B14F-4D97-AF65-F5344CB8AC3E}">
        <p14:creationId xmlns:p14="http://schemas.microsoft.com/office/powerpoint/2010/main" val="3622696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AA5FC-0D41-F7AC-84DD-7A023F713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2690" cy="1325563"/>
          </a:xfrm>
        </p:spPr>
        <p:txBody>
          <a:bodyPr>
            <a:normAutofit fontScale="90000"/>
          </a:bodyPr>
          <a:lstStyle/>
          <a:p>
            <a:r>
              <a:rPr lang="en-US" altLang="zh-CN" sz="44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VV19:13-20</a:t>
            </a:r>
            <a:r>
              <a:rPr lang="en-US" altLang="zh-CN" sz="4400" kern="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 </a:t>
            </a:r>
            <a:r>
              <a:rPr lang="zh-CN" altLang="zh-CN" sz="44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奉主的名一起活出聖潔的群體見證</a:t>
            </a:r>
            <a:br>
              <a:rPr lang="zh-CN" altLang="en-US" sz="4400" dirty="0"/>
            </a:b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B7BD9-CC69-724B-A75B-6ACF47B1D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2800" dirty="0"/>
              <a:t>13 </a:t>
            </a:r>
            <a:r>
              <a:rPr lang="zh-CN" altLang="en-US" sz="2800" dirty="0"/>
              <a:t>那时，有几个游行各处、念咒赶鬼的犹太人，</a:t>
            </a:r>
            <a:r>
              <a:rPr lang="zh-CN" altLang="en-US" sz="2800" dirty="0">
                <a:solidFill>
                  <a:srgbClr val="FF0000"/>
                </a:solidFill>
              </a:rPr>
              <a:t>向那被恶鬼附的人擅自称主耶稣的名，</a:t>
            </a:r>
            <a:r>
              <a:rPr lang="zh-CN" altLang="en-US" sz="2800" dirty="0"/>
              <a:t>说：“我奉保罗所传的耶稣，敕令你们出来！” </a:t>
            </a:r>
            <a:r>
              <a:rPr lang="en-US" altLang="zh-CN" sz="2800" dirty="0"/>
              <a:t>14 </a:t>
            </a:r>
            <a:r>
              <a:rPr lang="zh-CN" altLang="en-US" sz="2800" dirty="0"/>
              <a:t>做这事的，有犹太祭司长士基瓦的七个儿子。</a:t>
            </a:r>
            <a:endParaRPr lang="en-US" altLang="zh-CN" sz="2800" dirty="0"/>
          </a:p>
          <a:p>
            <a:pPr>
              <a:lnSpc>
                <a:spcPct val="100000"/>
              </a:lnSpc>
            </a:pPr>
            <a:endParaRPr lang="en-US" altLang="zh-CN" dirty="0"/>
          </a:p>
          <a:p>
            <a:pPr>
              <a:lnSpc>
                <a:spcPct val="100000"/>
              </a:lnSpc>
            </a:pPr>
            <a:r>
              <a:rPr lang="en-US" altLang="zh-CN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18  </a:t>
            </a:r>
            <a:r>
              <a:rPr lang="zh-CN" altLang="zh-CN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那已经信的，多有人来承认诉说自己所行的事。</a:t>
            </a:r>
            <a:r>
              <a:rPr lang="en-US" altLang="zh-CN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19  </a:t>
            </a:r>
            <a:r>
              <a:rPr lang="zh-CN" altLang="zh-CN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平素行邪术的，也有许多人把书拿来，堆积在众人面前焚烧。他们算计书价，便知道</a:t>
            </a:r>
            <a:r>
              <a:rPr lang="zh-CN" altLang="zh-CN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共合五万块钱</a:t>
            </a:r>
            <a:r>
              <a:rPr lang="zh-CN" altLang="zh-CN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。</a:t>
            </a:r>
            <a:endParaRPr lang="zh-CN" altLang="zh-CN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4338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AA5FC-0D41-F7AC-84DD-7A023F713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2690" cy="1325563"/>
          </a:xfrm>
        </p:spPr>
        <p:txBody>
          <a:bodyPr>
            <a:normAutofit fontScale="90000"/>
          </a:bodyPr>
          <a:lstStyle/>
          <a:p>
            <a:r>
              <a:rPr lang="en-US" altLang="zh-CN" sz="44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VV19:13-20</a:t>
            </a:r>
            <a:r>
              <a:rPr lang="en-US" altLang="zh-CN" sz="4400" kern="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 </a:t>
            </a:r>
            <a:r>
              <a:rPr lang="zh-CN" altLang="zh-CN" sz="44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奉主的名一起活出聖潔的群體見證</a:t>
            </a:r>
            <a:br>
              <a:rPr lang="zh-CN" altLang="en-US" sz="4400" dirty="0"/>
            </a:b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B7BD9-CC69-724B-A75B-6ACF47B1D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CN" altLang="zh-CN" kern="0" dirty="0">
                <a:effectLst/>
                <a:ea typeface="Arial Unicode MS"/>
                <a:cs typeface="Arial Unicode MS"/>
              </a:rPr>
              <a:t> </a:t>
            </a:r>
            <a:r>
              <a:rPr lang="en-US" altLang="zh-CN" kern="0" dirty="0">
                <a:effectLst/>
                <a:ea typeface="Arial Unicode MS"/>
                <a:cs typeface="Arial Unicode MS"/>
              </a:rPr>
              <a:t>V9 </a:t>
            </a:r>
            <a:r>
              <a:rPr lang="zh-CN" altLang="zh-CN" kern="0" dirty="0">
                <a:effectLst/>
                <a:ea typeface="Arial Unicode MS"/>
                <a:cs typeface="Arial Unicode MS"/>
              </a:rPr>
              <a:t>后来有些人，心里刚硬不信，在众人面前毁谤这道</a:t>
            </a:r>
            <a:r>
              <a:rPr lang="zh-CN" altLang="en-US" kern="0" dirty="0">
                <a:solidFill>
                  <a:srgbClr val="FF0000"/>
                </a:solidFill>
                <a:effectLst/>
                <a:ea typeface="Arial Unicode MS"/>
                <a:cs typeface="Arial Unicode MS"/>
              </a:rPr>
              <a:t>（</a:t>
            </a:r>
            <a:r>
              <a:rPr lang="en-US" altLang="zh-CN" b="1" kern="0" dirty="0">
                <a:solidFill>
                  <a:srgbClr val="FF0000"/>
                </a:solidFill>
                <a:ea typeface="Arial Unicode MS"/>
                <a:cs typeface="Arial Unicode MS"/>
              </a:rPr>
              <a:t>the Way</a:t>
            </a:r>
            <a:r>
              <a:rPr lang="zh-CN" altLang="en-US" kern="0" dirty="0">
                <a:solidFill>
                  <a:srgbClr val="FF0000"/>
                </a:solidFill>
                <a:effectLst/>
                <a:ea typeface="Arial Unicode MS"/>
                <a:cs typeface="Arial Unicode MS"/>
              </a:rPr>
              <a:t>）</a:t>
            </a:r>
            <a:endParaRPr lang="en-US" altLang="zh-CN" kern="0" dirty="0">
              <a:solidFill>
                <a:srgbClr val="FF0000"/>
              </a:solidFill>
              <a:effectLst/>
              <a:ea typeface="Arial Unicode MS"/>
              <a:cs typeface="Arial Unicode MS"/>
            </a:endParaRPr>
          </a:p>
          <a:p>
            <a:pPr>
              <a:lnSpc>
                <a:spcPct val="100000"/>
              </a:lnSpc>
            </a:pPr>
            <a:r>
              <a:rPr lang="en-US" altLang="zh-CN" kern="0" dirty="0"/>
              <a:t>V10 </a:t>
            </a:r>
            <a:r>
              <a:rPr lang="zh-CN" altLang="en-US" kern="0" dirty="0"/>
              <a:t>这样有两年之久，叫一切住在亚细亚的，无论是犹太人是希腊人，都听见主的道</a:t>
            </a:r>
            <a:r>
              <a:rPr lang="en-US" altLang="zh-CN" kern="0" dirty="0">
                <a:solidFill>
                  <a:srgbClr val="FF0000"/>
                </a:solidFill>
                <a:effectLst/>
                <a:ea typeface="Arial Unicode MS"/>
                <a:cs typeface="Arial Unicode MS"/>
              </a:rPr>
              <a:t> (the word ) </a:t>
            </a:r>
            <a:r>
              <a:rPr lang="zh-CN" altLang="en-US" kern="0" dirty="0"/>
              <a:t>。</a:t>
            </a:r>
            <a:endParaRPr lang="en-US" altLang="zh-CN" kern="0" dirty="0"/>
          </a:p>
          <a:p>
            <a:pPr>
              <a:lnSpc>
                <a:spcPct val="100000"/>
              </a:lnSpc>
            </a:pPr>
            <a:r>
              <a:rPr lang="zh-CN" altLang="zh-CN" kern="0" dirty="0">
                <a:effectLst/>
                <a:ea typeface="Arial Unicode MS"/>
                <a:cs typeface="Arial Unicode MS"/>
              </a:rPr>
              <a:t> </a:t>
            </a:r>
            <a:r>
              <a:rPr lang="en-US" altLang="zh-CN" kern="0" dirty="0">
                <a:effectLst/>
                <a:ea typeface="Arial Unicode MS"/>
                <a:cs typeface="Arial Unicode MS"/>
              </a:rPr>
              <a:t>V20 </a:t>
            </a:r>
            <a:r>
              <a:rPr lang="zh-CN" altLang="zh-CN" kern="0" dirty="0">
                <a:effectLst/>
                <a:ea typeface="Arial Unicode MS"/>
                <a:cs typeface="Arial Unicode MS"/>
              </a:rPr>
              <a:t>主的道</a:t>
            </a:r>
            <a:r>
              <a:rPr lang="en-US" altLang="zh-CN" kern="0" dirty="0">
                <a:solidFill>
                  <a:srgbClr val="FF0000"/>
                </a:solidFill>
                <a:effectLst/>
                <a:ea typeface="Arial Unicode MS"/>
                <a:cs typeface="Arial Unicode MS"/>
              </a:rPr>
              <a:t>(the word )</a:t>
            </a:r>
            <a:r>
              <a:rPr lang="zh-CN" altLang="zh-CN" kern="0" dirty="0">
                <a:effectLst/>
                <a:ea typeface="Arial Unicode MS"/>
                <a:cs typeface="Arial Unicode MS"/>
              </a:rPr>
              <a:t>大大兴旺而且得胜，就是这样</a:t>
            </a:r>
            <a:endParaRPr lang="en-US" altLang="zh-CN" kern="0" dirty="0">
              <a:effectLst/>
              <a:ea typeface="Arial Unicode MS"/>
              <a:cs typeface="Arial Unicode MS"/>
            </a:endParaRPr>
          </a:p>
          <a:p>
            <a:pPr>
              <a:lnSpc>
                <a:spcPct val="100000"/>
              </a:lnSpc>
            </a:pPr>
            <a:r>
              <a:rPr lang="en-US" altLang="zh-CN" kern="0" dirty="0">
                <a:ea typeface="Arial Unicode MS"/>
                <a:cs typeface="Arial Unicode MS"/>
              </a:rPr>
              <a:t>V23 </a:t>
            </a:r>
            <a:r>
              <a:rPr lang="zh-CN" altLang="zh-CN" kern="0" dirty="0">
                <a:effectLst/>
                <a:ea typeface="Arial Unicode MS"/>
                <a:cs typeface="Arial Unicode MS"/>
              </a:rPr>
              <a:t>那时，因为这道</a:t>
            </a:r>
            <a:r>
              <a:rPr lang="zh-CN" altLang="en-US" b="1" kern="0" dirty="0">
                <a:solidFill>
                  <a:srgbClr val="FF0000"/>
                </a:solidFill>
              </a:rPr>
              <a:t>（</a:t>
            </a:r>
            <a:r>
              <a:rPr lang="en-US" altLang="zh-CN" b="1" kern="0" dirty="0">
                <a:solidFill>
                  <a:srgbClr val="FF0000"/>
                </a:solidFill>
              </a:rPr>
              <a:t>the Way</a:t>
            </a:r>
            <a:r>
              <a:rPr lang="zh-CN" altLang="en-US" b="1" kern="0" dirty="0">
                <a:solidFill>
                  <a:srgbClr val="FF0000"/>
                </a:solidFill>
              </a:rPr>
              <a:t>）</a:t>
            </a:r>
            <a:r>
              <a:rPr lang="zh-CN" altLang="zh-CN" kern="0" dirty="0">
                <a:effectLst/>
                <a:ea typeface="Arial Unicode MS"/>
                <a:cs typeface="Arial Unicode MS"/>
              </a:rPr>
              <a:t>起的扰乱不小</a:t>
            </a:r>
            <a:endParaRPr lang="en-US" altLang="zh-CN" kern="0" dirty="0">
              <a:effectLst/>
              <a:ea typeface="Arial Unicode MS"/>
              <a:cs typeface="Arial Unicode MS"/>
            </a:endParaRPr>
          </a:p>
          <a:p>
            <a:pPr>
              <a:lnSpc>
                <a:spcPct val="10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9632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60F6CA-7B2A-B7FB-44AC-A7808016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82" y="165642"/>
            <a:ext cx="5879630" cy="1624520"/>
          </a:xfrm>
        </p:spPr>
        <p:txBody>
          <a:bodyPr anchor="ctr">
            <a:normAutofit/>
          </a:bodyPr>
          <a:lstStyle/>
          <a:p>
            <a:r>
              <a:rPr lang="zh-CN" altLang="en-US" sz="3700" b="1" dirty="0"/>
              <a:t>美国历史上的复兴运动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8AC3E2-A9EF-DA04-4C64-587B663F3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922" r="33014" b="-1"/>
          <a:stretch/>
        </p:blipFill>
        <p:spPr>
          <a:xfrm>
            <a:off x="8145982" y="1620859"/>
            <a:ext cx="4369869" cy="4910605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15376C07-57B2-5831-761D-F930B3E800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A43F44-79FC-D8A1-D81F-0F4CFC17A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080452"/>
              </p:ext>
            </p:extLst>
          </p:nvPr>
        </p:nvGraphicFramePr>
        <p:xfrm>
          <a:off x="519582" y="1790161"/>
          <a:ext cx="7302547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432">
                  <a:extLst>
                    <a:ext uri="{9D8B030D-6E8A-4147-A177-3AD203B41FA5}">
                      <a16:colId xmlns:a16="http://schemas.microsoft.com/office/drawing/2014/main" val="3472461032"/>
                    </a:ext>
                  </a:extLst>
                </a:gridCol>
                <a:gridCol w="1651721">
                  <a:extLst>
                    <a:ext uri="{9D8B030D-6E8A-4147-A177-3AD203B41FA5}">
                      <a16:colId xmlns:a16="http://schemas.microsoft.com/office/drawing/2014/main" val="3848390228"/>
                    </a:ext>
                  </a:extLst>
                </a:gridCol>
                <a:gridCol w="3742394">
                  <a:extLst>
                    <a:ext uri="{9D8B030D-6E8A-4147-A177-3AD203B41FA5}">
                      <a16:colId xmlns:a16="http://schemas.microsoft.com/office/drawing/2014/main" val="9308274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代表人物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复兴的成果和群体见证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562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zh-CN" sz="1800" kern="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第一次</a:t>
                      </a:r>
                      <a:r>
                        <a:rPr lang="zh-CN" altLang="en-US" sz="1800" kern="0" dirty="0"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属灵大觉醒</a:t>
                      </a:r>
                      <a:r>
                        <a:rPr lang="zh-CN" altLang="zh-CN" sz="1800" kern="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altLang="zh-CN" sz="1800" kern="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</a:rPr>
                        <a:t>1730-1755</a:t>
                      </a:r>
                      <a:r>
                        <a:rPr lang="zh-CN" altLang="en-US" sz="1800" kern="0" dirty="0"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）</a:t>
                      </a:r>
                      <a:endParaRPr lang="en-US" altLang="zh-CN" sz="1800" kern="0" dirty="0"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800" kern="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爱德华兹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0" dirty="0"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教会增长、福音派教会，大学</a:t>
                      </a:r>
                      <a:endParaRPr lang="en-US" altLang="zh-CN" sz="1800" kern="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339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zh-CN" sz="1800" kern="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第二次属灵大觉醒（</a:t>
                      </a:r>
                      <a:r>
                        <a:rPr lang="en-US" altLang="zh-CN" sz="1800" kern="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1790-1840</a:t>
                      </a:r>
                      <a:r>
                        <a:rPr lang="zh-CN" altLang="en-US" sz="1800" kern="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）</a:t>
                      </a:r>
                      <a:endParaRPr lang="en-US" altLang="zh-CN" sz="1800" kern="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Charles G. Finney</a:t>
                      </a:r>
                      <a:r>
                        <a:rPr lang="zh-CN" altLang="zh-CN" sz="1800" kern="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芬尼，</a:t>
                      </a:r>
                      <a:r>
                        <a:rPr lang="en-US" altLang="zh-CN" sz="1800" kern="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Francis Asbury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800" kern="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监狱改革、禁酒运动、</a:t>
                      </a:r>
                      <a:r>
                        <a:rPr lang="zh-CN" altLang="en-US" sz="1800" kern="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教会增长、</a:t>
                      </a:r>
                      <a:r>
                        <a:rPr lang="zh-CN" altLang="zh-CN" sz="1800" kern="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遵守安息日、妇女权利、废奴运动；宣教运动</a:t>
                      </a:r>
                      <a:endParaRPr lang="zh-CN" altLang="zh-CN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030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zh-CN" sz="1800" kern="0" dirty="0"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第三次属灵大觉醒（</a:t>
                      </a:r>
                      <a:r>
                        <a:rPr lang="en-US" altLang="zh-CN" sz="1800" kern="0" dirty="0"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1855-1930</a:t>
                      </a:r>
                      <a:r>
                        <a:rPr lang="zh-CN" altLang="en-US" sz="1800" kern="0" dirty="0"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）</a:t>
                      </a:r>
                      <a:endParaRPr lang="en-US" altLang="zh-CN" sz="1800" kern="0" dirty="0"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耶利米</a:t>
                      </a:r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兰菲尔、</a:t>
                      </a:r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 L. </a:t>
                      </a: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慕迪、菲比</a:t>
                      </a:r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帕尔默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</a:rPr>
                        <a:t>Fulton Street</a:t>
                      </a:r>
                      <a:r>
                        <a:rPr lang="zh-CN" altLang="zh-CN" sz="1800" kern="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午间祷告会；圣洁运动，</a:t>
                      </a:r>
                      <a:r>
                        <a:rPr lang="zh-CN" altLang="en-US" sz="1800" kern="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学生差传运动、</a:t>
                      </a:r>
                      <a:r>
                        <a:rPr lang="zh-CN" altLang="zh-CN" sz="1800" kern="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内地会；威尔士大复兴</a:t>
                      </a:r>
                      <a:r>
                        <a:rPr lang="en-US" altLang="zh-CN" sz="1800" kern="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</a:rPr>
                        <a:t>; </a:t>
                      </a:r>
                      <a:r>
                        <a:rPr lang="zh-CN" altLang="zh-CN" sz="1800" kern="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阿苏萨街复兴</a:t>
                      </a:r>
                      <a:endParaRPr lang="en-US" altLang="zh-CN" sz="1800" kern="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780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zh-CN" sz="1800" kern="0" dirty="0"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第四次属灵大觉醒 （</a:t>
                      </a:r>
                      <a:r>
                        <a:rPr lang="en-US" altLang="zh-CN" sz="1800" kern="0" dirty="0"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1960-1980</a:t>
                      </a:r>
                      <a:r>
                        <a:rPr lang="zh-CN" altLang="en-US" sz="1800" kern="0" dirty="0"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）</a:t>
                      </a:r>
                      <a:endParaRPr lang="en-US" altLang="zh-CN" sz="1800" kern="0" dirty="0"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800" kern="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耶稣运动</a:t>
                      </a:r>
                      <a:r>
                        <a:rPr lang="en-US" altLang="zh-CN" sz="1800" kern="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zh-CN" altLang="zh-CN" sz="1800" kern="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敬拜赞美</a:t>
                      </a:r>
                      <a:endParaRPr lang="zh-CN" altLang="zh-CN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549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387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0D9B0-12EA-2105-9D64-5F88AAF49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总结：复兴之后的以弗所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C2D81-B5E6-B339-2008-5ECCD7E22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altLang="zh-CN" sz="2800" b="1" baseline="300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7 </a:t>
            </a:r>
            <a:r>
              <a:rPr lang="zh-CN" altLang="zh-CN" sz="28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　神的道</a:t>
            </a:r>
            <a:r>
              <a:rPr lang="zh-CN" altLang="zh-CN" sz="2800" dirty="0">
                <a:effectLst/>
                <a:highlight>
                  <a:srgbClr val="FF0000"/>
                </a:highlight>
                <a:latin typeface="Cambria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兴旺起来</a:t>
            </a:r>
            <a:r>
              <a:rPr lang="zh-CN" altLang="zh-CN" sz="28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；在耶路撒冷门徒数目增加得很多，也有许多祭司听从了这信仰。</a:t>
            </a:r>
            <a:r>
              <a:rPr lang="en-US" altLang="zh-CN" sz="28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(6:7)</a:t>
            </a:r>
            <a:endParaRPr lang="zh-CN" altLang="zh-CN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altLang="zh-CN" sz="2800" b="1" baseline="300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24 </a:t>
            </a:r>
            <a:r>
              <a:rPr lang="zh-CN" altLang="zh-CN" sz="28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　神的道</a:t>
            </a:r>
            <a:r>
              <a:rPr lang="zh-CN" altLang="zh-CN" sz="2800" dirty="0">
                <a:effectLst/>
                <a:highlight>
                  <a:srgbClr val="FF0000"/>
                </a:highlight>
                <a:latin typeface="Cambria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日见兴旺</a:t>
            </a:r>
            <a:r>
              <a:rPr lang="zh-CN" altLang="zh-CN" sz="28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，越发广传。</a:t>
            </a:r>
            <a:r>
              <a:rPr lang="en-US" altLang="zh-CN" sz="28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 (12:24)</a:t>
            </a:r>
            <a:endParaRPr lang="zh-CN" altLang="zh-CN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altLang="zh-CN" sz="2800" b="1" baseline="300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20 </a:t>
            </a:r>
            <a:r>
              <a:rPr lang="zh-CN" altLang="zh-CN" sz="28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这样，主的道</a:t>
            </a:r>
            <a:r>
              <a:rPr lang="zh-CN" altLang="zh-CN" sz="2800" dirty="0">
                <a:effectLst/>
                <a:highlight>
                  <a:srgbClr val="FF0000"/>
                </a:highlight>
                <a:latin typeface="Cambria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大大兴旺</a:t>
            </a:r>
            <a:r>
              <a:rPr lang="zh-CN" altLang="zh-CN" sz="28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，而且普遍传开了。</a:t>
            </a:r>
            <a:r>
              <a:rPr lang="en-US" altLang="zh-CN" sz="28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(19:20)</a:t>
            </a:r>
            <a:endParaRPr lang="zh-CN" altLang="zh-CN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altLang="zh-CN" sz="2800" b="1" baseline="300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30 </a:t>
            </a:r>
            <a:r>
              <a:rPr lang="zh-CN" altLang="zh-CN" sz="28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保罗在自己所租的房子里住了足足两年。凡来见他的人，他都接待，</a:t>
            </a:r>
            <a:r>
              <a:rPr lang="en-US" altLang="zh-CN" sz="28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  <a:r>
              <a:rPr lang="en-US" altLang="zh-CN" sz="2800" b="1" baseline="300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31 </a:t>
            </a:r>
            <a:r>
              <a:rPr lang="zh-CN" altLang="zh-CN" sz="28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放胆传讲　神的国，并教导主耶稣基督的事，没有人禁止。</a:t>
            </a:r>
            <a:r>
              <a:rPr lang="en-US" altLang="zh-CN" sz="28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(28:30-31)</a:t>
            </a:r>
            <a:endParaRPr lang="zh-CN" altLang="zh-CN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4221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group of people kneeling in a room&#10;&#10;Description automatically generated">
            <a:extLst>
              <a:ext uri="{FF2B5EF4-FFF2-40B4-BE49-F238E27FC236}">
                <a16:creationId xmlns:a16="http://schemas.microsoft.com/office/drawing/2014/main" id="{60EF0D80-CD57-1386-930F-C57E65EC9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5" b="12450"/>
          <a:stretch/>
        </p:blipFill>
        <p:spPr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855571-2051-72EE-6C7E-16029BD70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z="3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应用：尊主为大，迎接复兴</a:t>
            </a:r>
          </a:p>
        </p:txBody>
      </p:sp>
      <p:pic>
        <p:nvPicPr>
          <p:cNvPr id="6" name="Picture 5" descr="A large group of people in a room&#10;&#10;Description automatically generated">
            <a:extLst>
              <a:ext uri="{FF2B5EF4-FFF2-40B4-BE49-F238E27FC236}">
                <a16:creationId xmlns:a16="http://schemas.microsoft.com/office/drawing/2014/main" id="{A1FC3A58-DA5B-83E4-3A75-8B299DAF1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1" r="20629" b="-1"/>
          <a:stretch/>
        </p:blipFill>
        <p:spPr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75628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atue of a person on a mountain with a city in the background&#10;&#10;Description automatically generated">
            <a:extLst>
              <a:ext uri="{FF2B5EF4-FFF2-40B4-BE49-F238E27FC236}">
                <a16:creationId xmlns:a16="http://schemas.microsoft.com/office/drawing/2014/main" id="{8C0E07A3-B074-617F-B64F-8540AF582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117E4F-A3BB-2618-D2FD-979E9967F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682291" cy="2866027"/>
          </a:xfrm>
          <a:noFill/>
        </p:spPr>
        <p:txBody>
          <a:bodyPr>
            <a:normAutofit/>
          </a:bodyPr>
          <a:lstStyle/>
          <a:p>
            <a:pPr algn="l"/>
            <a:r>
              <a:rPr lang="zh-CN" altLang="en-US" sz="4800" dirty="0"/>
              <a:t>主耶稣的名从此尊大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2D3BE-25C3-EEC2-CBC5-AECBE7E54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3139" y="5178912"/>
            <a:ext cx="3278029" cy="935641"/>
          </a:xfrm>
          <a:noFill/>
        </p:spPr>
        <p:txBody>
          <a:bodyPr>
            <a:normAutofit/>
          </a:bodyPr>
          <a:lstStyle/>
          <a:p>
            <a:pPr algn="l"/>
            <a:r>
              <a:rPr lang="en-US" altLang="zh-CN" dirty="0"/>
              <a:t>Acts 19:1-29</a:t>
            </a:r>
            <a:endParaRPr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4FAC18-DB26-A547-49A4-02BD2FE8F341}"/>
              </a:ext>
            </a:extLst>
          </p:cNvPr>
          <p:cNvSpPr txBox="1"/>
          <p:nvPr/>
        </p:nvSpPr>
        <p:spPr>
          <a:xfrm>
            <a:off x="7935402" y="3796531"/>
            <a:ext cx="43658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dirty="0"/>
              <a:t>Great Be the Name of the Lord Jesus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838171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B6340-04C2-32F7-BE03-D0CF18A70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492" y="773723"/>
            <a:ext cx="10697308" cy="540324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3200" dirty="0"/>
              <a:t>8 </a:t>
            </a:r>
            <a:r>
              <a:rPr lang="zh-CN" altLang="en-US" sz="3200" dirty="0"/>
              <a:t>保羅進會堂放膽講道，一連三個月，辯論神國的事，勸化衆人。 </a:t>
            </a:r>
            <a:r>
              <a:rPr lang="en-US" altLang="zh-CN" sz="3200" dirty="0"/>
              <a:t>9 </a:t>
            </a:r>
            <a:r>
              <a:rPr lang="zh-CN" altLang="en-US" sz="3200" dirty="0"/>
              <a:t>後來，有些人心裏剛硬不信，在衆人面前毁謗這道，保羅就離開他們，也叫門徒與他們分離，便在推喇奴的學房天天辯論。 </a:t>
            </a:r>
            <a:r>
              <a:rPr lang="en-US" altLang="zh-CN" sz="3200" dirty="0"/>
              <a:t>10 </a:t>
            </a:r>
            <a:r>
              <a:rPr lang="zh-CN" altLang="en-US" sz="3200" dirty="0"/>
              <a:t>這樣有兩年之久，叫一切住在亞細亞的，無論是猶太人是希臘人，都聽見主的道。 </a:t>
            </a:r>
            <a:r>
              <a:rPr lang="en-US" altLang="zh-CN" sz="3200" dirty="0"/>
              <a:t>11 </a:t>
            </a:r>
            <a:r>
              <a:rPr lang="zh-CN" altLang="en-US" sz="3200" dirty="0"/>
              <a:t>神借保羅的手行了些非常的奇事， </a:t>
            </a:r>
            <a:r>
              <a:rPr lang="en-US" altLang="zh-CN" sz="3200" dirty="0"/>
              <a:t>12 </a:t>
            </a:r>
            <a:r>
              <a:rPr lang="zh-CN" altLang="en-US" sz="3200" dirty="0"/>
              <a:t>甚至有人從保羅身上拿手巾或圍裙放在病人身上，病就退了，惡鬼也出去了。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2797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31FBF-F8E8-24FA-71E7-02A9E566E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768" y="747252"/>
            <a:ext cx="10754032" cy="542971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3200" dirty="0"/>
              <a:t>13 </a:t>
            </a:r>
            <a:r>
              <a:rPr lang="zh-CN" altLang="en-US" sz="3200" dirty="0"/>
              <a:t>那時，有幾個游行各處、念咒趕鬼的猶太人，向那被惡鬼附的人擅自稱主耶穌的名，說：“我奉保羅所傳的耶穌，敕令你們出來！” </a:t>
            </a:r>
            <a:r>
              <a:rPr lang="en-US" altLang="zh-CN" sz="3200" dirty="0"/>
              <a:t>14 </a:t>
            </a:r>
            <a:r>
              <a:rPr lang="zh-CN" altLang="en-US" sz="3200" dirty="0"/>
              <a:t>做這事的，有猶太祭司長士基瓦的七個兒子。 </a:t>
            </a:r>
            <a:r>
              <a:rPr lang="en-US" altLang="zh-CN" sz="3200" dirty="0"/>
              <a:t>15 </a:t>
            </a:r>
            <a:r>
              <a:rPr lang="zh-CN" altLang="en-US" sz="3200" dirty="0"/>
              <a:t>惡鬼回答他們說：“耶穌我認識，保羅我也知道，你們却是誰呢？” </a:t>
            </a:r>
            <a:r>
              <a:rPr lang="en-US" altLang="zh-CN" sz="3200" dirty="0"/>
              <a:t>16 </a:t>
            </a:r>
            <a:r>
              <a:rPr lang="zh-CN" altLang="en-US" sz="3200" dirty="0"/>
              <a:t>惡鬼所附的人就跳在他們身上，勝了其中二人，制伏他們，叫他們赤著身子受了傷，從那房子裏逃出去了。 </a:t>
            </a:r>
            <a:r>
              <a:rPr lang="en-US" altLang="zh-CN" sz="3200" dirty="0"/>
              <a:t>17 </a:t>
            </a:r>
            <a:r>
              <a:rPr lang="zh-CN" altLang="en-US" sz="3200" dirty="0"/>
              <a:t>凡住在以弗所的，無論是猶太人是希臘人，都知道這事，也都懼怕，主耶穌的名從此就尊大了。 </a:t>
            </a:r>
            <a:r>
              <a:rPr lang="en-US" altLang="zh-CN" sz="3200" dirty="0"/>
              <a:t>18 </a:t>
            </a:r>
            <a:r>
              <a:rPr lang="zh-CN" altLang="en-US" sz="3200" dirty="0"/>
              <a:t>那已經信的，多有人來承認訴說自己所行的事。</a:t>
            </a:r>
          </a:p>
        </p:txBody>
      </p:sp>
    </p:spTree>
    <p:extLst>
      <p:ext uri="{BB962C8B-B14F-4D97-AF65-F5344CB8AC3E}">
        <p14:creationId xmlns:p14="http://schemas.microsoft.com/office/powerpoint/2010/main" val="329926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A37DD-77E9-1C56-672C-E510A31A8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044" y="567096"/>
            <a:ext cx="10999839" cy="455551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3200" dirty="0"/>
              <a:t>19 </a:t>
            </a:r>
            <a:r>
              <a:rPr lang="zh-CN" altLang="en-US" sz="3200" dirty="0"/>
              <a:t>平素行邪術的，也有許多人把書拿來，堆積在衆人面前焚燒。他們算計書價，便知道共合五萬塊錢。 </a:t>
            </a:r>
            <a:r>
              <a:rPr lang="en-US" altLang="zh-CN" sz="3200" dirty="0"/>
              <a:t>20 </a:t>
            </a:r>
            <a:r>
              <a:rPr lang="zh-CN" altLang="en-US" sz="3200" dirty="0"/>
              <a:t>主的道大大興旺，而且得勝，就是這樣。</a:t>
            </a:r>
            <a:r>
              <a:rPr lang="en-US" altLang="zh-CN" sz="3200" dirty="0"/>
              <a:t>21 </a:t>
            </a:r>
            <a:r>
              <a:rPr lang="zh-CN" altLang="en-US" sz="3200" dirty="0"/>
              <a:t>這些事完了，保羅心裏定意經過了馬其頓、亞該亞，就往耶路撒冷去，又說：“我到了那裏以後，也必須往羅馬去看看。” </a:t>
            </a:r>
            <a:r>
              <a:rPr lang="en-US" altLang="zh-CN" sz="3200" dirty="0"/>
              <a:t>22 </a:t>
            </a:r>
            <a:r>
              <a:rPr lang="zh-CN" altLang="en-US" sz="3200" dirty="0"/>
              <a:t>于是從幫助他的人中打發提摩太、以拉都二人往馬其頓去，自己暫時等在亞細亞。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709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332C-B01C-B55D-7763-07C01BFF8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3" y="216310"/>
            <a:ext cx="10832690" cy="550836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3200" dirty="0"/>
              <a:t>23 </a:t>
            </a:r>
            <a:r>
              <a:rPr lang="zh-CN" altLang="en-US" sz="3200" dirty="0"/>
              <a:t>那時，因爲這道起的擾亂不小。 </a:t>
            </a:r>
            <a:r>
              <a:rPr lang="en-US" altLang="zh-CN" sz="3200" dirty="0"/>
              <a:t>24 </a:t>
            </a:r>
            <a:r>
              <a:rPr lang="zh-CN" altLang="en-US" sz="3200" dirty="0"/>
              <a:t>有一個銀匠名叫底米丟，是製造亞底米神銀龕的，他使這樣手藝人生意發達。 </a:t>
            </a:r>
            <a:r>
              <a:rPr lang="en-US" altLang="zh-CN" sz="3200" dirty="0"/>
              <a:t>25 </a:t>
            </a:r>
            <a:r>
              <a:rPr lang="zh-CN" altLang="en-US" sz="3200" dirty="0"/>
              <a:t>他聚集他們和同行的工人，說：“衆位，你們知道我們是倚靠這生意發財。 </a:t>
            </a:r>
            <a:r>
              <a:rPr lang="en-US" altLang="zh-CN" sz="3200" dirty="0"/>
              <a:t>26 </a:t>
            </a:r>
            <a:r>
              <a:rPr lang="zh-CN" altLang="en-US" sz="3200" dirty="0"/>
              <a:t>這保羅不但在以弗所，也幾乎在亞細亞全地引誘迷惑許多人，說人手所做的不是神。這是你們所看見、所聽見的。 </a:t>
            </a:r>
            <a:r>
              <a:rPr lang="en-US" altLang="zh-CN" sz="3200" dirty="0"/>
              <a:t>27 </a:t>
            </a:r>
            <a:r>
              <a:rPr lang="zh-CN" altLang="en-US" sz="3200" dirty="0"/>
              <a:t>這樣，不獨我們這事業被人藐視，就是大女神亞底米的廟也要被人輕忽，連亞細亞全地和普天下所敬拜的大女神之威榮也要消滅了！” </a:t>
            </a:r>
            <a:r>
              <a:rPr lang="en-US" altLang="zh-CN" sz="3200" dirty="0"/>
              <a:t>28 </a:t>
            </a:r>
            <a:r>
              <a:rPr lang="zh-CN" altLang="en-US" sz="3200" dirty="0"/>
              <a:t>衆人聽見，就怒氣填胸，喊著說：“大哉，以弗所人的亞底米啊！” </a:t>
            </a:r>
            <a:r>
              <a:rPr lang="en-US" altLang="zh-CN" sz="3200" dirty="0"/>
              <a:t>29 </a:t>
            </a:r>
            <a:r>
              <a:rPr lang="zh-CN" altLang="en-US" sz="3200" dirty="0"/>
              <a:t>滿城都轟動起來。衆人拿住與保羅同行的馬其頓人該猶和亞裏達古，齊心擁進戲園裏去。</a:t>
            </a:r>
          </a:p>
        </p:txBody>
      </p:sp>
    </p:spTree>
    <p:extLst>
      <p:ext uri="{BB962C8B-B14F-4D97-AF65-F5344CB8AC3E}">
        <p14:creationId xmlns:p14="http://schemas.microsoft.com/office/powerpoint/2010/main" val="2811261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A map of a city&#10;&#10;Description automatically generated">
            <a:extLst>
              <a:ext uri="{FF2B5EF4-FFF2-40B4-BE49-F238E27FC236}">
                <a16:creationId xmlns:a16="http://schemas.microsoft.com/office/drawing/2014/main" id="{BCBF3650-C54C-D934-1DC1-761AAE3BCA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5805" b="898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40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n old building with columns and a stone structure&#10;&#10;Description automatically generated">
            <a:extLst>
              <a:ext uri="{FF2B5EF4-FFF2-40B4-BE49-F238E27FC236}">
                <a16:creationId xmlns:a16="http://schemas.microsoft.com/office/drawing/2014/main" id="{01097864-2A14-CA92-6C6E-DE43C2223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" r="-1" b="-1"/>
          <a:stretch/>
        </p:blipFill>
        <p:spPr>
          <a:xfrm>
            <a:off x="-1" y="190"/>
            <a:ext cx="8128855" cy="529119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F4CCDE-A707-AF58-9F57-A59C2CF9B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古以弗所</a:t>
            </a:r>
            <a:r>
              <a:rPr lang="en-US" altLang="zh-CN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(Ancient City of Ephesus)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tatue of a person&#10;&#10;Description automatically generated">
            <a:extLst>
              <a:ext uri="{FF2B5EF4-FFF2-40B4-BE49-F238E27FC236}">
                <a16:creationId xmlns:a16="http://schemas.microsoft.com/office/drawing/2014/main" id="{E3982EE9-6713-AC7E-624F-6F82DC49E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7396"/>
          <a:stretch/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5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F6284B-496A-B006-DEA5-D87F1079A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6337" y="440841"/>
            <a:ext cx="4140014" cy="133083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zh-CN" dirty="0"/>
              <a:t>VV19:23-41 </a:t>
            </a:r>
            <a:r>
              <a:rPr lang="zh-CN" altLang="en-US" dirty="0"/>
              <a:t>以弗所騷亂</a:t>
            </a:r>
            <a:endParaRPr lang="en-US" altLang="zh-CN" dirty="0"/>
          </a:p>
        </p:txBody>
      </p:sp>
      <p:pic>
        <p:nvPicPr>
          <p:cNvPr id="5" name="Content Placeholder 4" descr="A painting of a crowd of people&#10;&#10;Description automatically generated">
            <a:extLst>
              <a:ext uri="{FF2B5EF4-FFF2-40B4-BE49-F238E27FC236}">
                <a16:creationId xmlns:a16="http://schemas.microsoft.com/office/drawing/2014/main" id="{561C54FF-7259-AB8A-0FE4-6A3DA52A7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" r="-2" b="-2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8ADE514-7A68-C313-49CA-B28883560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942" y="2133861"/>
            <a:ext cx="5255916" cy="4283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</a:rPr>
              <a:t>大哉</a:t>
            </a:r>
            <a:r>
              <a:rPr lang="zh-CN" altLang="en-US" dirty="0"/>
              <a:t>，以弗所人的亚底米啊！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</a:rPr>
              <a:t>Great </a:t>
            </a:r>
            <a:r>
              <a:rPr lang="en-US" altLang="zh-CN" dirty="0"/>
              <a:t>is Artemis of the Ephesians!</a:t>
            </a:r>
          </a:p>
          <a:p>
            <a:pPr marL="0" indent="0">
              <a:buNone/>
            </a:pPr>
            <a:r>
              <a:rPr lang="el-GR" altLang="zh-CN" sz="24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Μ</a:t>
            </a:r>
            <a:r>
              <a:rPr lang="en-US" altLang="zh-CN" sz="2400" kern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έγ</a:t>
            </a:r>
            <a:r>
              <a:rPr lang="en-US" altLang="zh-CN" sz="24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ας</a:t>
            </a:r>
            <a:r>
              <a:rPr lang="en-US" altLang="zh-CN" kern="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(megas): </a:t>
            </a:r>
            <a:r>
              <a:rPr lang="zh-CN" altLang="en-US" kern="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大，伟大，</a:t>
            </a:r>
            <a:r>
              <a:rPr lang="en-US" altLang="zh-CN" kern="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great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01158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</TotalTime>
  <Words>2819</Words>
  <Application>Microsoft Office PowerPoint</Application>
  <PresentationFormat>Widescreen</PresentationFormat>
  <Paragraphs>80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 Unicode MS</vt:lpstr>
      <vt:lpstr>DengXian</vt:lpstr>
      <vt:lpstr>Aptos</vt:lpstr>
      <vt:lpstr>Aptos Display</vt:lpstr>
      <vt:lpstr>Arial</vt:lpstr>
      <vt:lpstr>Calibri</vt:lpstr>
      <vt:lpstr>Cambria</vt:lpstr>
      <vt:lpstr>Office Theme</vt:lpstr>
      <vt:lpstr>主耶穌的名從此尊大</vt:lpstr>
      <vt:lpstr>读经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古以弗所(Ancient City of Ephesus)</vt:lpstr>
      <vt:lpstr>VV19:23-41 以弗所騷亂</vt:lpstr>
      <vt:lpstr>PowerPoint Presentation</vt:lpstr>
      <vt:lpstr>VV19:1-7 奉主的名敞開接受必須的生命建造 </vt:lpstr>
      <vt:lpstr>VV19:1-7 奉主的名敞開接受必須的生命建造</vt:lpstr>
      <vt:lpstr>VV19:8-12 奉主的名放膽傳揚大能的福音真道 </vt:lpstr>
      <vt:lpstr>VV19:8-12 奉主的名放膽傳揚大能的福音真道 </vt:lpstr>
      <vt:lpstr>VV19:8-12 奉主的名放膽傳揚大能的福音真道 </vt:lpstr>
      <vt:lpstr>VV19:8-12 奉主的名放膽傳揚大能的福音真道</vt:lpstr>
      <vt:lpstr>PowerPoint Presentation</vt:lpstr>
      <vt:lpstr>VV19:8-12 奉主的名放膽傳揚大能的福音真道 </vt:lpstr>
      <vt:lpstr>VV19:13-20 奉主的名一起活出聖潔的群體見證 </vt:lpstr>
      <vt:lpstr>VV19:13-20 奉主的名一起活出聖潔的群體見證 </vt:lpstr>
      <vt:lpstr>VV19:13-20 奉主的名一起活出聖潔的群體見證 </vt:lpstr>
      <vt:lpstr>美国历史上的复兴运动</vt:lpstr>
      <vt:lpstr>总结：复兴之后的以弗所</vt:lpstr>
      <vt:lpstr>应用：尊主为大，迎接复兴</vt:lpstr>
      <vt:lpstr>主耶稣的名从此尊大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Zujian Rev.</dc:creator>
  <cp:lastModifiedBy>Eva Li</cp:lastModifiedBy>
  <cp:revision>2</cp:revision>
  <dcterms:created xsi:type="dcterms:W3CDTF">2024-08-03T04:51:12Z</dcterms:created>
  <dcterms:modified xsi:type="dcterms:W3CDTF">2024-08-11T20:46:15Z</dcterms:modified>
</cp:coreProperties>
</file>